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BC1E-273A-4D48-984B-0F166AFBAF91}" type="datetimeFigureOut">
              <a:rPr lang="en-US" smtClean="0"/>
              <a:t>14/05/19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B7D2-E8BC-A04C-A387-C1CC3A2B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  <a:r>
              <a:rPr lang="en-US" baseline="0" dirty="0" smtClean="0"/>
              <a:t> the difference between theory and practice.</a:t>
            </a:r>
          </a:p>
          <a:p>
            <a:r>
              <a:rPr lang="en-US" baseline="0" dirty="0" smtClean="0"/>
              <a:t>Acknowledging the wealth of knowledge experience and practice brings to the field.</a:t>
            </a:r>
          </a:p>
          <a:p>
            <a:r>
              <a:rPr lang="en-US" baseline="0" dirty="0" smtClean="0"/>
              <a:t>Addressing the changing picture of police/academia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6B7D2-E8BC-A04C-A387-C1CC3A2BB7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Far more accessible in terms of cost</a:t>
            </a:r>
            <a:r>
              <a:rPr lang="en-US" b="1" u="sng" baseline="0" dirty="0" smtClean="0"/>
              <a:t>, time elapsed since study, and work/life balance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Re-affirming the </a:t>
            </a:r>
            <a:r>
              <a:rPr lang="en-US" baseline="0" dirty="0" err="1" smtClean="0"/>
              <a:t>CoP</a:t>
            </a:r>
            <a:r>
              <a:rPr lang="en-US" baseline="0" dirty="0" smtClean="0"/>
              <a:t> stance that PEQF and associated academic programmes focus on accrediting existing skills of critical thinking and research as well as honing core skills and dispelling myths.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6B7D2-E8BC-A04C-A387-C1CC3A2BB7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14/05/19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14/05/19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Recognition of Prior Experiential Learning </a:t>
            </a:r>
            <a:r>
              <a:rPr lang="mr-IN" dirty="0" smtClean="0"/>
              <a:t>–</a:t>
            </a:r>
            <a:r>
              <a:rPr lang="en-US" dirty="0" smtClean="0"/>
              <a:t> My Experience.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1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do we learn?</a:t>
            </a:r>
          </a:p>
          <a:p>
            <a:r>
              <a:rPr lang="en-US" dirty="0" smtClean="0"/>
              <a:t>What did (APEL) RPEL look like for me?</a:t>
            </a:r>
          </a:p>
          <a:p>
            <a:r>
              <a:rPr lang="en-US" dirty="0" smtClean="0"/>
              <a:t>What were my concerns?</a:t>
            </a:r>
          </a:p>
          <a:p>
            <a:r>
              <a:rPr lang="en-US" dirty="0" smtClean="0"/>
              <a:t>How do I feel now?</a:t>
            </a:r>
          </a:p>
          <a:p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938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du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01" y="-52173"/>
            <a:ext cx="2816329" cy="4164143"/>
          </a:xfrm>
          <a:prstGeom prst="rect">
            <a:avLst/>
          </a:prstGeom>
        </p:spPr>
      </p:pic>
      <p:pic>
        <p:nvPicPr>
          <p:cNvPr id="11" name="Picture 10" descr="Education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85" y="1968590"/>
            <a:ext cx="3505602" cy="2772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0"/>
            <a:ext cx="3636085" cy="896184"/>
          </a:xfrm>
        </p:spPr>
        <p:txBody>
          <a:bodyPr/>
          <a:lstStyle/>
          <a:p>
            <a:r>
              <a:rPr lang="en-US" dirty="0" smtClean="0"/>
              <a:t>How do we learn?</a:t>
            </a:r>
            <a:endParaRPr lang="en-US" dirty="0"/>
          </a:p>
        </p:txBody>
      </p:sp>
      <p:pic>
        <p:nvPicPr>
          <p:cNvPr id="5" name="Content Placeholder 4" descr="uni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r="19226"/>
          <a:stretch>
            <a:fillRect/>
          </a:stretch>
        </p:blipFill>
        <p:spPr>
          <a:xfrm>
            <a:off x="144385" y="2804187"/>
            <a:ext cx="3244865" cy="3953797"/>
          </a:xfrm>
        </p:spPr>
      </p:pic>
      <p:pic>
        <p:nvPicPr>
          <p:cNvPr id="7" name="Picture 6" descr="police education 1a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5" y="1093326"/>
            <a:ext cx="3491700" cy="2071347"/>
          </a:xfrm>
          <a:prstGeom prst="rect">
            <a:avLst/>
          </a:prstGeom>
        </p:spPr>
      </p:pic>
      <p:pic>
        <p:nvPicPr>
          <p:cNvPr id="8" name="Picture 7" descr="police education 1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22" y="4111970"/>
            <a:ext cx="3970481" cy="2646013"/>
          </a:xfrm>
          <a:prstGeom prst="rect">
            <a:avLst/>
          </a:prstGeom>
        </p:spPr>
      </p:pic>
      <p:pic>
        <p:nvPicPr>
          <p:cNvPr id="6" name="Picture 5" descr="police pass ou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56" y="4111970"/>
            <a:ext cx="3341863" cy="2205894"/>
          </a:xfrm>
          <a:prstGeom prst="rect">
            <a:avLst/>
          </a:prstGeom>
        </p:spPr>
      </p:pic>
      <p:pic>
        <p:nvPicPr>
          <p:cNvPr id="10" name="Picture 9" descr="Policing Knowledge 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02" y="367284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my work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 idea on referencing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Waffled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Had no structure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Operational focus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Showed ability to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rationalise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Illustrated decision making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Evidenced research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Showed an ability to look at all sides.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Terrible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73" y="431800"/>
            <a:ext cx="3636085" cy="1258493"/>
          </a:xfrm>
        </p:spPr>
        <p:txBody>
          <a:bodyPr/>
          <a:lstStyle/>
          <a:p>
            <a:r>
              <a:rPr lang="en-US" dirty="0" smtClean="0"/>
              <a:t>What were my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years out of study</a:t>
            </a:r>
          </a:p>
          <a:p>
            <a:r>
              <a:rPr lang="en-US" dirty="0" smtClean="0"/>
              <a:t>Recognised ‘uniqueness’ of MPS learning/exams</a:t>
            </a:r>
          </a:p>
          <a:p>
            <a:r>
              <a:rPr lang="en-US" dirty="0" smtClean="0"/>
              <a:t>Difficult work-life balance</a:t>
            </a:r>
          </a:p>
          <a:p>
            <a:r>
              <a:rPr lang="en-US" dirty="0" smtClean="0"/>
              <a:t>What was I going to achieve at the end of it?</a:t>
            </a:r>
          </a:p>
          <a:p>
            <a:r>
              <a:rPr lang="en-US" dirty="0" smtClean="0"/>
              <a:t>Would my vocational experience stand up to assessment?</a:t>
            </a:r>
          </a:p>
          <a:p>
            <a:r>
              <a:rPr lang="en-US" dirty="0" smtClean="0"/>
              <a:t>Was I good enough?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wor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5" y="1875024"/>
            <a:ext cx="2924089" cy="33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62" y="234245"/>
            <a:ext cx="3636085" cy="1258493"/>
          </a:xfrm>
        </p:spPr>
        <p:txBody>
          <a:bodyPr/>
          <a:lstStyle/>
          <a:p>
            <a:r>
              <a:rPr lang="en-US" dirty="0" smtClean="0"/>
              <a:t>How do I feel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Greater depth to knowledge</a:t>
            </a:r>
          </a:p>
          <a:p>
            <a:r>
              <a:rPr lang="en-US" dirty="0" smtClean="0"/>
              <a:t>Affirmed some principles I hid previously</a:t>
            </a:r>
          </a:p>
          <a:p>
            <a:r>
              <a:rPr lang="en-US" dirty="0" smtClean="0"/>
              <a:t>Dispelled some of the myth I had bought in to</a:t>
            </a:r>
          </a:p>
          <a:p>
            <a:r>
              <a:rPr lang="en-US" dirty="0" smtClean="0"/>
              <a:t>Learned life skills around critical evaluation</a:t>
            </a:r>
          </a:p>
          <a:p>
            <a:r>
              <a:rPr lang="en-US" dirty="0" smtClean="0"/>
              <a:t>Professionally developed</a:t>
            </a:r>
          </a:p>
          <a:p>
            <a:r>
              <a:rPr lang="en-US" dirty="0" smtClean="0"/>
              <a:t>Progressed with learning rather than accreditation</a:t>
            </a:r>
          </a:p>
          <a:p>
            <a:r>
              <a:rPr lang="en-US" dirty="0" smtClean="0"/>
              <a:t>Never lost the importance of vocational understanding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762" y="1719802"/>
            <a:ext cx="3388660" cy="21395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hap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9" y="2030247"/>
            <a:ext cx="4266686" cy="30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6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51" y="403578"/>
            <a:ext cx="3636085" cy="125849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39056"/>
            <a:ext cx="6235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743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65</TotalTime>
  <Words>264</Words>
  <Application>Microsoft Macintosh PowerPoint</Application>
  <PresentationFormat>On-screen Show (4:3)</PresentationFormat>
  <Paragraphs>42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RPEL</vt:lpstr>
      <vt:lpstr>Topics</vt:lpstr>
      <vt:lpstr>How do we learn?</vt:lpstr>
      <vt:lpstr>What did my work look like?</vt:lpstr>
      <vt:lpstr>What were my concerns?</vt:lpstr>
      <vt:lpstr>How do I feel now?</vt:lpstr>
      <vt:lpstr>Questions?</vt:lpstr>
    </vt:vector>
  </TitlesOfParts>
  <Company>Lucas First Aid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RPEL</dc:title>
  <dc:creator>Daniel Knowles</dc:creator>
  <cp:lastModifiedBy>Daniel Knowles</cp:lastModifiedBy>
  <cp:revision>5</cp:revision>
  <dcterms:created xsi:type="dcterms:W3CDTF">2019-05-14T11:33:31Z</dcterms:created>
  <dcterms:modified xsi:type="dcterms:W3CDTF">2019-05-14T12:39:08Z</dcterms:modified>
</cp:coreProperties>
</file>