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91" r:id="rId2"/>
    <p:sldId id="293" r:id="rId3"/>
    <p:sldId id="294" r:id="rId4"/>
    <p:sldId id="295" r:id="rId5"/>
    <p:sldId id="29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598" autoAdjust="0"/>
  </p:normalViewPr>
  <p:slideViewPr>
    <p:cSldViewPr snapToGrid="0">
      <p:cViewPr varScale="1">
        <p:scale>
          <a:sx n="90" d="100"/>
          <a:sy n="90" d="100"/>
        </p:scale>
        <p:origin x="139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C986E2-8243-4924-B9BE-8E8B46AFEA70}" type="datetimeFigureOut">
              <a:rPr lang="en-GB" smtClean="0"/>
              <a:t>13/05/2019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3AFD96-FF34-43C4-8B95-94C031BECF02}" type="slidenum">
              <a:rPr lang="en-GB" smtClean="0"/>
              <a:t>‹#›</a:t>
            </a:fld>
            <a:endParaRPr lang="en-GB"/>
          </a:p>
        </p:txBody>
      </p:sp>
    </p:spTree>
    <p:extLst>
      <p:ext uri="{BB962C8B-B14F-4D97-AF65-F5344CB8AC3E}">
        <p14:creationId xmlns:p14="http://schemas.microsoft.com/office/powerpoint/2010/main" val="1150628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8925">
              <a:defRPr>
                <a:solidFill>
                  <a:schemeClr val="tx1"/>
                </a:solidFill>
                <a:latin typeface="Arial" panose="020B0604020202020204" pitchFamily="34" charset="0"/>
              </a:defRPr>
            </a:lvl2pPr>
            <a:lvl3pPr marL="1157288" indent="-230188">
              <a:defRPr>
                <a:solidFill>
                  <a:schemeClr val="tx1"/>
                </a:solidFill>
                <a:latin typeface="Arial" panose="020B0604020202020204" pitchFamily="34" charset="0"/>
              </a:defRPr>
            </a:lvl3pPr>
            <a:lvl4pPr marL="1619250" indent="-230188">
              <a:defRPr>
                <a:solidFill>
                  <a:schemeClr val="tx1"/>
                </a:solidFill>
                <a:latin typeface="Arial" panose="020B0604020202020204" pitchFamily="34" charset="0"/>
              </a:defRPr>
            </a:lvl4pPr>
            <a:lvl5pPr marL="2082800" indent="-230188">
              <a:defRPr>
                <a:solidFill>
                  <a:schemeClr val="tx1"/>
                </a:solidFill>
                <a:latin typeface="Arial" panose="020B0604020202020204" pitchFamily="34" charset="0"/>
              </a:defRPr>
            </a:lvl5pPr>
            <a:lvl6pPr marL="2540000" indent="-230188" eaLnBrk="0" fontAlgn="base" hangingPunct="0">
              <a:spcBef>
                <a:spcPct val="0"/>
              </a:spcBef>
              <a:spcAft>
                <a:spcPct val="0"/>
              </a:spcAft>
              <a:defRPr>
                <a:solidFill>
                  <a:schemeClr val="tx1"/>
                </a:solidFill>
                <a:latin typeface="Arial" panose="020B0604020202020204" pitchFamily="34" charset="0"/>
              </a:defRPr>
            </a:lvl6pPr>
            <a:lvl7pPr marL="2997200" indent="-230188" eaLnBrk="0" fontAlgn="base" hangingPunct="0">
              <a:spcBef>
                <a:spcPct val="0"/>
              </a:spcBef>
              <a:spcAft>
                <a:spcPct val="0"/>
              </a:spcAft>
              <a:defRPr>
                <a:solidFill>
                  <a:schemeClr val="tx1"/>
                </a:solidFill>
                <a:latin typeface="Arial" panose="020B0604020202020204" pitchFamily="34" charset="0"/>
              </a:defRPr>
            </a:lvl7pPr>
            <a:lvl8pPr marL="3454400" indent="-230188" eaLnBrk="0" fontAlgn="base" hangingPunct="0">
              <a:spcBef>
                <a:spcPct val="0"/>
              </a:spcBef>
              <a:spcAft>
                <a:spcPct val="0"/>
              </a:spcAft>
              <a:defRPr>
                <a:solidFill>
                  <a:schemeClr val="tx1"/>
                </a:solidFill>
                <a:latin typeface="Arial" panose="020B0604020202020204" pitchFamily="34" charset="0"/>
              </a:defRPr>
            </a:lvl8pPr>
            <a:lvl9pPr marL="3911600" indent="-2301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7E43C38-0032-492D-B328-6A86EE3F2DF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Introduce</a:t>
            </a:r>
            <a:r>
              <a:rPr lang="en-US" altLang="en-US" baseline="0" dirty="0" smtClean="0">
                <a:latin typeface="Arial" panose="020B0604020202020204" pitchFamily="34" charset="0"/>
              </a:rPr>
              <a:t> – </a:t>
            </a:r>
            <a:r>
              <a:rPr lang="en-US" altLang="en-US" baseline="0" dirty="0" smtClean="0">
                <a:latin typeface="Arial" panose="020B0604020202020204" pitchFamily="34" charset="0"/>
              </a:rPr>
              <a:t>not a sales pitch</a:t>
            </a:r>
          </a:p>
          <a:p>
            <a:pPr eaLnBrk="1" hangingPunct="1"/>
            <a:r>
              <a:rPr lang="en-US" altLang="en-US" baseline="0" dirty="0" smtClean="0">
                <a:latin typeface="Arial" panose="020B0604020202020204" pitchFamily="34" charset="0"/>
              </a:rPr>
              <a:t>Lack of knowledge about the options for already serving officers through the PEQF</a:t>
            </a:r>
          </a:p>
          <a:p>
            <a:pPr eaLnBrk="1" hangingPunct="1"/>
            <a:r>
              <a:rPr lang="en-US" altLang="en-US" baseline="0" dirty="0" smtClean="0">
                <a:latin typeface="Arial" panose="020B0604020202020204" pitchFamily="34" charset="0"/>
              </a:rPr>
              <a:t>Welcome – who we are and time delivering degrees for officers </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770297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RECOGNISING prior experience in the awarding of academic credits </a:t>
            </a:r>
            <a:r>
              <a:rPr lang="en-GB" baseline="0" dirty="0" smtClean="0"/>
              <a:t>is essentially about </a:t>
            </a:r>
            <a:r>
              <a:rPr lang="en-GB" dirty="0" smtClean="0"/>
              <a:t>applying</a:t>
            </a:r>
            <a:r>
              <a:rPr lang="en-GB" baseline="0" dirty="0" smtClean="0"/>
              <a:t> your practical experiences and current training and having them recognised as equivalent to certain levels of academic learning.</a:t>
            </a:r>
          </a:p>
          <a:p>
            <a:r>
              <a:rPr lang="en-GB" baseline="0" dirty="0" smtClean="0"/>
              <a:t>It is about valuing your practical and real life experiences of police work through formal qualifications which could be used outside of the job. This knowledge can be put towards a degree programme or other qualification and you could essentially complete a programme in less time that would normally be possible – for example…. </a:t>
            </a:r>
          </a:p>
          <a:p>
            <a:endParaRPr lang="en-GB" dirty="0" smtClean="0"/>
          </a:p>
          <a:p>
            <a:r>
              <a:rPr lang="en-GB" dirty="0" smtClean="0"/>
              <a:t>Doing an academic programme</a:t>
            </a:r>
            <a:r>
              <a:rPr lang="en-GB" baseline="0" dirty="0" smtClean="0"/>
              <a:t> as an officer is not about academics suggesting that classroom knowledge is more worthy than practical knowledge – it is about using the two levels of knowledge together to allow for new thinking alongside craft learning by reflecting on these new types of knowledge in your operational and strategic decision making</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603AFD96-FF34-43C4-8B95-94C031BECF02}" type="slidenum">
              <a:rPr lang="en-GB" smtClean="0"/>
              <a:t>2</a:t>
            </a:fld>
            <a:endParaRPr lang="en-GB"/>
          </a:p>
        </p:txBody>
      </p:sp>
    </p:spTree>
    <p:extLst>
      <p:ext uri="{BB962C8B-B14F-4D97-AF65-F5344CB8AC3E}">
        <p14:creationId xmlns:p14="http://schemas.microsoft.com/office/powerpoint/2010/main" val="973785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Having officers on our programmes is great</a:t>
            </a:r>
            <a:r>
              <a:rPr lang="en-GB" baseline="0" dirty="0" smtClean="0"/>
              <a:t> for us </a:t>
            </a:r>
          </a:p>
          <a:p>
            <a:r>
              <a:rPr lang="en-GB" baseline="0" dirty="0" smtClean="0"/>
              <a:t>We also l</a:t>
            </a:r>
            <a:r>
              <a:rPr lang="en-GB" dirty="0" smtClean="0"/>
              <a:t>earning </a:t>
            </a:r>
            <a:r>
              <a:rPr lang="en-GB" dirty="0" smtClean="0"/>
              <a:t>from </a:t>
            </a:r>
            <a:r>
              <a:rPr lang="en-GB" dirty="0" smtClean="0"/>
              <a:t>practitioners on the courses</a:t>
            </a:r>
            <a:r>
              <a:rPr lang="en-GB" baseline="0" dirty="0" smtClean="0"/>
              <a:t> – it helps us to understand the context of theory in practice / develop new ideas for research and also understand the reality of demand on police in the current and changing climate</a:t>
            </a:r>
            <a:endParaRPr lang="en-GB" dirty="0" smtClean="0"/>
          </a:p>
          <a:p>
            <a:r>
              <a:rPr lang="en-GB" baseline="0" dirty="0" smtClean="0"/>
              <a:t>Therefore we hope we can think better about how our teaching can be developed in an applied way to expand on the experience you already hold</a:t>
            </a:r>
            <a:endParaRPr lang="en-GB" baseline="0" dirty="0" smtClean="0"/>
          </a:p>
          <a:p>
            <a:endParaRPr lang="en-GB" baseline="0" dirty="0" smtClean="0"/>
          </a:p>
          <a:p>
            <a:r>
              <a:rPr lang="en-GB" baseline="0" dirty="0" smtClean="0"/>
              <a:t>It is not our role to make you a professional – </a:t>
            </a:r>
            <a:r>
              <a:rPr lang="en-GB" baseline="0" dirty="0" smtClean="0"/>
              <a:t>policing is already that - </a:t>
            </a:r>
            <a:r>
              <a:rPr lang="en-GB" baseline="0" dirty="0" smtClean="0"/>
              <a:t>but we hope to be able to give you some context as to why you do what you do / what drives some of what you deal with and what thinking might help you deliver better outcomes in the future …</a:t>
            </a:r>
          </a:p>
          <a:p>
            <a:endParaRPr lang="en-GB" baseline="0" dirty="0" smtClean="0"/>
          </a:p>
        </p:txBody>
      </p:sp>
      <p:sp>
        <p:nvSpPr>
          <p:cNvPr id="4" name="Slide Number Placeholder 3"/>
          <p:cNvSpPr>
            <a:spLocks noGrp="1"/>
          </p:cNvSpPr>
          <p:nvPr>
            <p:ph type="sldNum" sz="quarter" idx="10"/>
          </p:nvPr>
        </p:nvSpPr>
        <p:spPr/>
        <p:txBody>
          <a:bodyPr/>
          <a:lstStyle/>
          <a:p>
            <a:fld id="{603AFD96-FF34-43C4-8B95-94C031BECF02}" type="slidenum">
              <a:rPr lang="en-GB" smtClean="0"/>
              <a:t>3</a:t>
            </a:fld>
            <a:endParaRPr lang="en-GB"/>
          </a:p>
        </p:txBody>
      </p:sp>
    </p:spTree>
    <p:extLst>
      <p:ext uri="{BB962C8B-B14F-4D97-AF65-F5344CB8AC3E}">
        <p14:creationId xmlns:p14="http://schemas.microsoft.com/office/powerpoint/2010/main" val="228823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Just</a:t>
            </a:r>
            <a:r>
              <a:rPr lang="en-GB" baseline="0" dirty="0" smtClean="0"/>
              <a:t> to reiterate this is not a sales pitch but our undergraduate in service programme can give you a flavour of what a police course might look like.</a:t>
            </a:r>
          </a:p>
          <a:p>
            <a:endParaRPr lang="en-GB" dirty="0"/>
          </a:p>
        </p:txBody>
      </p:sp>
      <p:sp>
        <p:nvSpPr>
          <p:cNvPr id="4" name="Slide Number Placeholder 3"/>
          <p:cNvSpPr>
            <a:spLocks noGrp="1"/>
          </p:cNvSpPr>
          <p:nvPr>
            <p:ph type="sldNum" sz="quarter" idx="10"/>
          </p:nvPr>
        </p:nvSpPr>
        <p:spPr/>
        <p:txBody>
          <a:bodyPr/>
          <a:lstStyle/>
          <a:p>
            <a:fld id="{603AFD96-FF34-43C4-8B95-94C031BECF02}" type="slidenum">
              <a:rPr lang="en-GB" smtClean="0"/>
              <a:t>4</a:t>
            </a:fld>
            <a:endParaRPr lang="en-GB"/>
          </a:p>
        </p:txBody>
      </p:sp>
    </p:spTree>
    <p:extLst>
      <p:ext uri="{BB962C8B-B14F-4D97-AF65-F5344CB8AC3E}">
        <p14:creationId xmlns:p14="http://schemas.microsoft.com/office/powerpoint/2010/main" val="1204829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Thankful to say that these</a:t>
            </a:r>
            <a:r>
              <a:rPr lang="en-GB" baseline="0" dirty="0" smtClean="0"/>
              <a:t> aspirations of our students in terms of what they want to get from learning with us match what we are trying to achieve…. Not about being a more professional cop but about </a:t>
            </a:r>
          </a:p>
          <a:p>
            <a:r>
              <a:rPr lang="en-GB" baseline="0" dirty="0" smtClean="0"/>
              <a:t>1 2 and 3</a:t>
            </a:r>
          </a:p>
          <a:p>
            <a:r>
              <a:rPr lang="en-GB" baseline="0" dirty="0" smtClean="0"/>
              <a:t>I suspect it is the same in other establishments also </a:t>
            </a:r>
          </a:p>
          <a:p>
            <a:r>
              <a:rPr lang="en-GB" baseline="0" dirty="0" smtClean="0"/>
              <a:t>So this is a little background on our specific experience with officers and staff and I will now hand over to …. </a:t>
            </a:r>
            <a:r>
              <a:rPr lang="en-GB" baseline="0" smtClean="0"/>
              <a:t>Who will discuss…. </a:t>
            </a:r>
            <a:endParaRPr lang="en-GB" dirty="0"/>
          </a:p>
        </p:txBody>
      </p:sp>
      <p:sp>
        <p:nvSpPr>
          <p:cNvPr id="4" name="Slide Number Placeholder 3"/>
          <p:cNvSpPr>
            <a:spLocks noGrp="1"/>
          </p:cNvSpPr>
          <p:nvPr>
            <p:ph type="sldNum" sz="quarter" idx="10"/>
          </p:nvPr>
        </p:nvSpPr>
        <p:spPr/>
        <p:txBody>
          <a:bodyPr/>
          <a:lstStyle/>
          <a:p>
            <a:fld id="{603AFD96-FF34-43C4-8B95-94C031BECF02}" type="slidenum">
              <a:rPr lang="en-GB" smtClean="0"/>
              <a:t>5</a:t>
            </a:fld>
            <a:endParaRPr lang="en-GB"/>
          </a:p>
        </p:txBody>
      </p:sp>
    </p:spTree>
    <p:extLst>
      <p:ext uri="{BB962C8B-B14F-4D97-AF65-F5344CB8AC3E}">
        <p14:creationId xmlns:p14="http://schemas.microsoft.com/office/powerpoint/2010/main" val="2215685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524001"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solidFill>
                  <a:prstClr val="black"/>
                </a:solidFill>
              </a:defRPr>
            </a:lvl1pPr>
          </a:lstStyle>
          <a:p>
            <a:endParaRPr lang="en-GB" altLang="en-US"/>
          </a:p>
        </p:txBody>
      </p:sp>
      <p:sp>
        <p:nvSpPr>
          <p:cNvPr id="5" name="Footer Placeholder 4"/>
          <p:cNvSpPr>
            <a:spLocks noGrp="1"/>
          </p:cNvSpPr>
          <p:nvPr>
            <p:ph type="ftr" sz="quarter" idx="11"/>
          </p:nvPr>
        </p:nvSpPr>
        <p:spPr>
          <a:xfrm>
            <a:off x="4038601" y="6356352"/>
            <a:ext cx="4114800" cy="365125"/>
          </a:xfrm>
          <a:prstGeom prst="rect">
            <a:avLst/>
          </a:prstGeom>
        </p:spPr>
        <p:txBody>
          <a:bodyPr/>
          <a:lstStyle>
            <a:lvl1pPr>
              <a:defRPr>
                <a:solidFill>
                  <a:prstClr val="black"/>
                </a:solidFill>
              </a:defRPr>
            </a:lvl1pPr>
          </a:lstStyle>
          <a:p>
            <a:endParaRPr lang="en-GB" altLang="en-US"/>
          </a:p>
        </p:txBody>
      </p:sp>
      <p:sp>
        <p:nvSpPr>
          <p:cNvPr id="6" name="Slide Number Placeholder 5"/>
          <p:cNvSpPr>
            <a:spLocks noGrp="1"/>
          </p:cNvSpPr>
          <p:nvPr>
            <p:ph type="sldNum" sz="quarter" idx="12"/>
          </p:nvPr>
        </p:nvSpPr>
        <p:spPr>
          <a:xfrm>
            <a:off x="8610601" y="6356352"/>
            <a:ext cx="2743200" cy="365125"/>
          </a:xfrm>
          <a:prstGeom prst="rect">
            <a:avLst/>
          </a:prstGeom>
        </p:spPr>
        <p:txBody>
          <a:bodyPr/>
          <a:lstStyle>
            <a:lvl1pPr>
              <a:defRPr>
                <a:solidFill>
                  <a:prstClr val="black"/>
                </a:solidFill>
              </a:defRPr>
            </a:lvl1pPr>
          </a:lstStyle>
          <a:p>
            <a:fld id="{B7B3F4BF-19E1-4F65-AD9A-B80AEEC4C1F8}" type="slidenum">
              <a:rPr lang="en-GB" altLang="en-US" smtClean="0"/>
              <a:pPr/>
              <a:t>‹#›</a:t>
            </a:fld>
            <a:endParaRPr lang="en-GB" altLang="en-US"/>
          </a:p>
        </p:txBody>
      </p:sp>
    </p:spTree>
    <p:extLst>
      <p:ext uri="{BB962C8B-B14F-4D97-AF65-F5344CB8AC3E}">
        <p14:creationId xmlns:p14="http://schemas.microsoft.com/office/powerpoint/2010/main" val="2620742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solidFill>
                  <a:prstClr val="black"/>
                </a:solidFill>
              </a:defRPr>
            </a:lvl1pPr>
          </a:lstStyle>
          <a:p>
            <a:endParaRPr lang="en-GB" altLang="en-US"/>
          </a:p>
        </p:txBody>
      </p:sp>
      <p:sp>
        <p:nvSpPr>
          <p:cNvPr id="5" name="Footer Placeholder 4"/>
          <p:cNvSpPr>
            <a:spLocks noGrp="1"/>
          </p:cNvSpPr>
          <p:nvPr>
            <p:ph type="ftr" sz="quarter" idx="11"/>
          </p:nvPr>
        </p:nvSpPr>
        <p:spPr>
          <a:xfrm>
            <a:off x="4038601" y="6356352"/>
            <a:ext cx="4114800" cy="365125"/>
          </a:xfrm>
          <a:prstGeom prst="rect">
            <a:avLst/>
          </a:prstGeom>
        </p:spPr>
        <p:txBody>
          <a:bodyPr/>
          <a:lstStyle>
            <a:lvl1pPr>
              <a:defRPr>
                <a:solidFill>
                  <a:prstClr val="black"/>
                </a:solidFill>
              </a:defRPr>
            </a:lvl1pPr>
          </a:lstStyle>
          <a:p>
            <a:endParaRPr lang="en-GB" altLang="en-US"/>
          </a:p>
        </p:txBody>
      </p:sp>
      <p:sp>
        <p:nvSpPr>
          <p:cNvPr id="6" name="Slide Number Placeholder 5"/>
          <p:cNvSpPr>
            <a:spLocks noGrp="1"/>
          </p:cNvSpPr>
          <p:nvPr>
            <p:ph type="sldNum" sz="quarter" idx="12"/>
          </p:nvPr>
        </p:nvSpPr>
        <p:spPr>
          <a:xfrm>
            <a:off x="8610601" y="6356352"/>
            <a:ext cx="2743200" cy="365125"/>
          </a:xfrm>
          <a:prstGeom prst="rect">
            <a:avLst/>
          </a:prstGeom>
        </p:spPr>
        <p:txBody>
          <a:bodyPr/>
          <a:lstStyle>
            <a:lvl1pPr>
              <a:defRPr>
                <a:solidFill>
                  <a:prstClr val="black"/>
                </a:solidFill>
              </a:defRPr>
            </a:lvl1pPr>
          </a:lstStyle>
          <a:p>
            <a:fld id="{2D438112-FF2D-4ED9-9C0A-9C3EF6EF65FE}" type="slidenum">
              <a:rPr lang="en-GB" altLang="en-US" smtClean="0"/>
              <a:pPr/>
              <a:t>‹#›</a:t>
            </a:fld>
            <a:endParaRPr lang="en-GB" altLang="en-US"/>
          </a:p>
        </p:txBody>
      </p:sp>
    </p:spTree>
    <p:extLst>
      <p:ext uri="{BB962C8B-B14F-4D97-AF65-F5344CB8AC3E}">
        <p14:creationId xmlns:p14="http://schemas.microsoft.com/office/powerpoint/2010/main" val="300708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solidFill>
                  <a:prstClr val="black"/>
                </a:solidFill>
              </a:defRPr>
            </a:lvl1pPr>
          </a:lstStyle>
          <a:p>
            <a:endParaRPr lang="en-GB" altLang="en-US"/>
          </a:p>
        </p:txBody>
      </p:sp>
      <p:sp>
        <p:nvSpPr>
          <p:cNvPr id="5" name="Footer Placeholder 4"/>
          <p:cNvSpPr>
            <a:spLocks noGrp="1"/>
          </p:cNvSpPr>
          <p:nvPr>
            <p:ph type="ftr" sz="quarter" idx="11"/>
          </p:nvPr>
        </p:nvSpPr>
        <p:spPr>
          <a:xfrm>
            <a:off x="4038601" y="6356352"/>
            <a:ext cx="4114800" cy="365125"/>
          </a:xfrm>
          <a:prstGeom prst="rect">
            <a:avLst/>
          </a:prstGeom>
        </p:spPr>
        <p:txBody>
          <a:bodyPr/>
          <a:lstStyle>
            <a:lvl1pPr>
              <a:defRPr>
                <a:solidFill>
                  <a:prstClr val="black"/>
                </a:solidFill>
              </a:defRPr>
            </a:lvl1pPr>
          </a:lstStyle>
          <a:p>
            <a:endParaRPr lang="en-GB" altLang="en-US"/>
          </a:p>
        </p:txBody>
      </p:sp>
      <p:sp>
        <p:nvSpPr>
          <p:cNvPr id="6" name="Slide Number Placeholder 5"/>
          <p:cNvSpPr>
            <a:spLocks noGrp="1"/>
          </p:cNvSpPr>
          <p:nvPr>
            <p:ph type="sldNum" sz="quarter" idx="12"/>
          </p:nvPr>
        </p:nvSpPr>
        <p:spPr>
          <a:xfrm>
            <a:off x="8610601" y="6356352"/>
            <a:ext cx="2743200" cy="365125"/>
          </a:xfrm>
          <a:prstGeom prst="rect">
            <a:avLst/>
          </a:prstGeom>
        </p:spPr>
        <p:txBody>
          <a:bodyPr/>
          <a:lstStyle>
            <a:lvl1pPr>
              <a:defRPr>
                <a:solidFill>
                  <a:prstClr val="black"/>
                </a:solidFill>
              </a:defRPr>
            </a:lvl1pPr>
          </a:lstStyle>
          <a:p>
            <a:fld id="{EC990950-D4D2-4399-AAEC-00607BE0992F}" type="slidenum">
              <a:rPr lang="en-GB" altLang="en-US" smtClean="0"/>
              <a:pPr/>
              <a:t>‹#›</a:t>
            </a:fld>
            <a:endParaRPr lang="en-GB" altLang="en-US"/>
          </a:p>
        </p:txBody>
      </p:sp>
    </p:spTree>
    <p:extLst>
      <p:ext uri="{BB962C8B-B14F-4D97-AF65-F5344CB8AC3E}">
        <p14:creationId xmlns:p14="http://schemas.microsoft.com/office/powerpoint/2010/main" val="1615750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358" y="609600"/>
            <a:ext cx="10363286"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914358" y="1981200"/>
            <a:ext cx="10363286" cy="4114800"/>
          </a:xfrm>
        </p:spPr>
        <p:txBody>
          <a:bodyPr/>
          <a:lstStyle/>
          <a:p>
            <a:endParaRPr lang="en-GB"/>
          </a:p>
        </p:txBody>
      </p:sp>
      <p:sp>
        <p:nvSpPr>
          <p:cNvPr id="4" name="Date Placeholder 3"/>
          <p:cNvSpPr>
            <a:spLocks noGrp="1"/>
          </p:cNvSpPr>
          <p:nvPr>
            <p:ph type="dt" sz="half" idx="10"/>
          </p:nvPr>
        </p:nvSpPr>
        <p:spPr>
          <a:xfrm>
            <a:off x="914357" y="6248400"/>
            <a:ext cx="2540072" cy="457200"/>
          </a:xfrm>
        </p:spPr>
        <p:txBody>
          <a:bodyPr/>
          <a:lstStyle>
            <a:lvl1pPr>
              <a:defRPr/>
            </a:lvl1pPr>
          </a:lstStyle>
          <a:p>
            <a:endParaRPr lang="en-GB" altLang="en-US"/>
          </a:p>
        </p:txBody>
      </p:sp>
      <p:sp>
        <p:nvSpPr>
          <p:cNvPr id="5" name="Footer Placeholder 4"/>
          <p:cNvSpPr>
            <a:spLocks noGrp="1"/>
          </p:cNvSpPr>
          <p:nvPr>
            <p:ph type="ftr" sz="quarter" idx="11"/>
          </p:nvPr>
        </p:nvSpPr>
        <p:spPr>
          <a:xfrm>
            <a:off x="4165789" y="6248400"/>
            <a:ext cx="3860423" cy="457200"/>
          </a:xfrm>
        </p:spPr>
        <p:txBody>
          <a:bodyPr/>
          <a:lstStyle>
            <a:lvl1pPr>
              <a:defRPr/>
            </a:lvl1pPr>
          </a:lstStyle>
          <a:p>
            <a:endParaRPr lang="en-GB" altLang="en-US"/>
          </a:p>
        </p:txBody>
      </p:sp>
      <p:sp>
        <p:nvSpPr>
          <p:cNvPr id="6" name="Slide Number Placeholder 5"/>
          <p:cNvSpPr>
            <a:spLocks noGrp="1"/>
          </p:cNvSpPr>
          <p:nvPr>
            <p:ph type="sldNum" sz="quarter" idx="12"/>
          </p:nvPr>
        </p:nvSpPr>
        <p:spPr>
          <a:xfrm>
            <a:off x="8737571" y="6248400"/>
            <a:ext cx="2540072" cy="457200"/>
          </a:xfrm>
        </p:spPr>
        <p:txBody>
          <a:bodyPr/>
          <a:lstStyle>
            <a:lvl1pPr>
              <a:defRPr/>
            </a:lvl1pPr>
          </a:lstStyle>
          <a:p>
            <a:fld id="{BD024AFF-E045-41A6-BA51-1E0331B4CFC9}" type="slidenum">
              <a:rPr lang="en-GB" altLang="en-US"/>
              <a:pPr/>
              <a:t>‹#›</a:t>
            </a:fld>
            <a:endParaRPr lang="en-GB" altLang="en-US"/>
          </a:p>
        </p:txBody>
      </p:sp>
    </p:spTree>
    <p:extLst>
      <p:ext uri="{BB962C8B-B14F-4D97-AF65-F5344CB8AC3E}">
        <p14:creationId xmlns:p14="http://schemas.microsoft.com/office/powerpoint/2010/main" val="1807661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32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914400" y="6248400"/>
            <a:ext cx="2540000" cy="457200"/>
          </a:xfrm>
        </p:spPr>
        <p:txBody>
          <a:bodyPr/>
          <a:lstStyle>
            <a:lvl1pPr>
              <a:defRPr/>
            </a:lvl1pPr>
          </a:lstStyle>
          <a:p>
            <a:pPr>
              <a:defRPr/>
            </a:pPr>
            <a:endParaRPr lang="en-GB"/>
          </a:p>
        </p:txBody>
      </p:sp>
      <p:sp>
        <p:nvSpPr>
          <p:cNvPr id="6" name="Footer Placeholder 5"/>
          <p:cNvSpPr>
            <a:spLocks noGrp="1"/>
          </p:cNvSpPr>
          <p:nvPr>
            <p:ph type="ftr" sz="quarter" idx="11"/>
          </p:nvPr>
        </p:nvSpPr>
        <p:spPr>
          <a:xfrm>
            <a:off x="4165601" y="6248400"/>
            <a:ext cx="3860800" cy="457200"/>
          </a:xfr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pPr>
              <a:defRPr/>
            </a:pPr>
            <a:fld id="{9285F51A-C00D-4D31-B976-DBE931F2B3F6}" type="slidenum">
              <a:rPr lang="en-GB" altLang="en-US"/>
              <a:pPr>
                <a:defRPr/>
              </a:pPr>
              <a:t>‹#›</a:t>
            </a:fld>
            <a:endParaRPr lang="en-GB" altLang="en-US"/>
          </a:p>
        </p:txBody>
      </p:sp>
    </p:spTree>
    <p:extLst>
      <p:ext uri="{BB962C8B-B14F-4D97-AF65-F5344CB8AC3E}">
        <p14:creationId xmlns:p14="http://schemas.microsoft.com/office/powerpoint/2010/main" val="2031834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solidFill>
                  <a:prstClr val="black"/>
                </a:solidFill>
              </a:defRPr>
            </a:lvl1pPr>
          </a:lstStyle>
          <a:p>
            <a:endParaRPr lang="en-GB" altLang="en-US"/>
          </a:p>
        </p:txBody>
      </p:sp>
      <p:sp>
        <p:nvSpPr>
          <p:cNvPr id="5" name="Footer Placeholder 4"/>
          <p:cNvSpPr>
            <a:spLocks noGrp="1"/>
          </p:cNvSpPr>
          <p:nvPr>
            <p:ph type="ftr" sz="quarter" idx="11"/>
          </p:nvPr>
        </p:nvSpPr>
        <p:spPr>
          <a:xfrm>
            <a:off x="4038601" y="6356352"/>
            <a:ext cx="4114800" cy="365125"/>
          </a:xfrm>
          <a:prstGeom prst="rect">
            <a:avLst/>
          </a:prstGeom>
        </p:spPr>
        <p:txBody>
          <a:bodyPr/>
          <a:lstStyle>
            <a:lvl1pPr>
              <a:defRPr>
                <a:solidFill>
                  <a:prstClr val="black"/>
                </a:solidFill>
              </a:defRPr>
            </a:lvl1pPr>
          </a:lstStyle>
          <a:p>
            <a:endParaRPr lang="en-GB" altLang="en-US"/>
          </a:p>
        </p:txBody>
      </p:sp>
      <p:sp>
        <p:nvSpPr>
          <p:cNvPr id="6" name="Slide Number Placeholder 5"/>
          <p:cNvSpPr>
            <a:spLocks noGrp="1"/>
          </p:cNvSpPr>
          <p:nvPr>
            <p:ph type="sldNum" sz="quarter" idx="12"/>
          </p:nvPr>
        </p:nvSpPr>
        <p:spPr>
          <a:xfrm>
            <a:off x="8610601" y="6356352"/>
            <a:ext cx="2743200" cy="365125"/>
          </a:xfrm>
          <a:prstGeom prst="rect">
            <a:avLst/>
          </a:prstGeom>
        </p:spPr>
        <p:txBody>
          <a:bodyPr/>
          <a:lstStyle>
            <a:lvl1pPr>
              <a:defRPr>
                <a:solidFill>
                  <a:prstClr val="black"/>
                </a:solidFill>
              </a:defRPr>
            </a:lvl1pPr>
          </a:lstStyle>
          <a:p>
            <a:fld id="{740E4CD0-3E20-44C7-A817-38BF64D6D302}" type="slidenum">
              <a:rPr lang="en-GB" altLang="en-US" smtClean="0"/>
              <a:pPr/>
              <a:t>‹#›</a:t>
            </a:fld>
            <a:endParaRPr lang="en-GB" altLang="en-US"/>
          </a:p>
        </p:txBody>
      </p:sp>
    </p:spTree>
    <p:extLst>
      <p:ext uri="{BB962C8B-B14F-4D97-AF65-F5344CB8AC3E}">
        <p14:creationId xmlns:p14="http://schemas.microsoft.com/office/powerpoint/2010/main" val="3020583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831852" y="4589466"/>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solidFill>
                  <a:prstClr val="black"/>
                </a:solidFill>
              </a:defRPr>
            </a:lvl1pPr>
          </a:lstStyle>
          <a:p>
            <a:endParaRPr lang="en-GB" altLang="en-US"/>
          </a:p>
        </p:txBody>
      </p:sp>
      <p:sp>
        <p:nvSpPr>
          <p:cNvPr id="5" name="Footer Placeholder 4"/>
          <p:cNvSpPr>
            <a:spLocks noGrp="1"/>
          </p:cNvSpPr>
          <p:nvPr>
            <p:ph type="ftr" sz="quarter" idx="11"/>
          </p:nvPr>
        </p:nvSpPr>
        <p:spPr>
          <a:xfrm>
            <a:off x="4038601" y="6356352"/>
            <a:ext cx="4114800" cy="365125"/>
          </a:xfrm>
          <a:prstGeom prst="rect">
            <a:avLst/>
          </a:prstGeom>
        </p:spPr>
        <p:txBody>
          <a:bodyPr/>
          <a:lstStyle>
            <a:lvl1pPr>
              <a:defRPr>
                <a:solidFill>
                  <a:prstClr val="black"/>
                </a:solidFill>
              </a:defRPr>
            </a:lvl1pPr>
          </a:lstStyle>
          <a:p>
            <a:endParaRPr lang="en-GB" altLang="en-US"/>
          </a:p>
        </p:txBody>
      </p:sp>
      <p:sp>
        <p:nvSpPr>
          <p:cNvPr id="6" name="Slide Number Placeholder 5"/>
          <p:cNvSpPr>
            <a:spLocks noGrp="1"/>
          </p:cNvSpPr>
          <p:nvPr>
            <p:ph type="sldNum" sz="quarter" idx="12"/>
          </p:nvPr>
        </p:nvSpPr>
        <p:spPr>
          <a:xfrm>
            <a:off x="8610601" y="6356352"/>
            <a:ext cx="2743200" cy="365125"/>
          </a:xfrm>
          <a:prstGeom prst="rect">
            <a:avLst/>
          </a:prstGeom>
        </p:spPr>
        <p:txBody>
          <a:bodyPr/>
          <a:lstStyle>
            <a:lvl1pPr>
              <a:defRPr>
                <a:solidFill>
                  <a:prstClr val="black"/>
                </a:solidFill>
              </a:defRPr>
            </a:lvl1pPr>
          </a:lstStyle>
          <a:p>
            <a:fld id="{C1BEC0CE-FF96-4850-9BC6-5522047A4EFD}" type="slidenum">
              <a:rPr lang="en-GB" altLang="en-US" smtClean="0"/>
              <a:pPr/>
              <a:t>‹#›</a:t>
            </a:fld>
            <a:endParaRPr lang="en-GB" altLang="en-US"/>
          </a:p>
        </p:txBody>
      </p:sp>
    </p:spTree>
    <p:extLst>
      <p:ext uri="{BB962C8B-B14F-4D97-AF65-F5344CB8AC3E}">
        <p14:creationId xmlns:p14="http://schemas.microsoft.com/office/powerpoint/2010/main" val="1168042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1"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solidFill>
                  <a:prstClr val="black"/>
                </a:solidFill>
              </a:defRPr>
            </a:lvl1pPr>
          </a:lstStyle>
          <a:p>
            <a:endParaRPr lang="en-GB" altLang="en-US"/>
          </a:p>
        </p:txBody>
      </p:sp>
      <p:sp>
        <p:nvSpPr>
          <p:cNvPr id="6" name="Footer Placeholder 5"/>
          <p:cNvSpPr>
            <a:spLocks noGrp="1"/>
          </p:cNvSpPr>
          <p:nvPr>
            <p:ph type="ftr" sz="quarter" idx="11"/>
          </p:nvPr>
        </p:nvSpPr>
        <p:spPr>
          <a:xfrm>
            <a:off x="4038601" y="6356352"/>
            <a:ext cx="4114800" cy="365125"/>
          </a:xfrm>
          <a:prstGeom prst="rect">
            <a:avLst/>
          </a:prstGeom>
        </p:spPr>
        <p:txBody>
          <a:bodyPr/>
          <a:lstStyle>
            <a:lvl1pPr>
              <a:defRPr>
                <a:solidFill>
                  <a:prstClr val="black"/>
                </a:solidFill>
              </a:defRPr>
            </a:lvl1pPr>
          </a:lstStyle>
          <a:p>
            <a:endParaRPr lang="en-GB" altLang="en-US"/>
          </a:p>
        </p:txBody>
      </p:sp>
      <p:sp>
        <p:nvSpPr>
          <p:cNvPr id="7" name="Slide Number Placeholder 6"/>
          <p:cNvSpPr>
            <a:spLocks noGrp="1"/>
          </p:cNvSpPr>
          <p:nvPr>
            <p:ph type="sldNum" sz="quarter" idx="12"/>
          </p:nvPr>
        </p:nvSpPr>
        <p:spPr>
          <a:xfrm>
            <a:off x="8610601" y="6356352"/>
            <a:ext cx="2743200" cy="365125"/>
          </a:xfrm>
          <a:prstGeom prst="rect">
            <a:avLst/>
          </a:prstGeom>
        </p:spPr>
        <p:txBody>
          <a:bodyPr/>
          <a:lstStyle>
            <a:lvl1pPr>
              <a:defRPr>
                <a:solidFill>
                  <a:prstClr val="black"/>
                </a:solidFill>
              </a:defRPr>
            </a:lvl1pPr>
          </a:lstStyle>
          <a:p>
            <a:fld id="{4360E7B1-9A3E-41DB-9454-8150280FD3DF}" type="slidenum">
              <a:rPr lang="en-GB" altLang="en-US" smtClean="0"/>
              <a:pPr/>
              <a:t>‹#›</a:t>
            </a:fld>
            <a:endParaRPr lang="en-GB" altLang="en-US"/>
          </a:p>
        </p:txBody>
      </p:sp>
    </p:spTree>
    <p:extLst>
      <p:ext uri="{BB962C8B-B14F-4D97-AF65-F5344CB8AC3E}">
        <p14:creationId xmlns:p14="http://schemas.microsoft.com/office/powerpoint/2010/main" val="161308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8"/>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838200" y="6356352"/>
            <a:ext cx="2743200" cy="365125"/>
          </a:xfrm>
          <a:prstGeom prst="rect">
            <a:avLst/>
          </a:prstGeom>
        </p:spPr>
        <p:txBody>
          <a:bodyPr/>
          <a:lstStyle>
            <a:lvl1pPr>
              <a:defRPr>
                <a:solidFill>
                  <a:prstClr val="black"/>
                </a:solidFill>
              </a:defRPr>
            </a:lvl1pPr>
          </a:lstStyle>
          <a:p>
            <a:endParaRPr lang="en-GB" altLang="en-US"/>
          </a:p>
        </p:txBody>
      </p:sp>
      <p:sp>
        <p:nvSpPr>
          <p:cNvPr id="8" name="Footer Placeholder 7"/>
          <p:cNvSpPr>
            <a:spLocks noGrp="1"/>
          </p:cNvSpPr>
          <p:nvPr>
            <p:ph type="ftr" sz="quarter" idx="11"/>
          </p:nvPr>
        </p:nvSpPr>
        <p:spPr>
          <a:xfrm>
            <a:off x="4038601" y="6356352"/>
            <a:ext cx="4114800" cy="365125"/>
          </a:xfrm>
          <a:prstGeom prst="rect">
            <a:avLst/>
          </a:prstGeom>
        </p:spPr>
        <p:txBody>
          <a:bodyPr/>
          <a:lstStyle>
            <a:lvl1pPr>
              <a:defRPr>
                <a:solidFill>
                  <a:prstClr val="black"/>
                </a:solidFill>
              </a:defRPr>
            </a:lvl1pPr>
          </a:lstStyle>
          <a:p>
            <a:endParaRPr lang="en-GB" altLang="en-US"/>
          </a:p>
        </p:txBody>
      </p:sp>
      <p:sp>
        <p:nvSpPr>
          <p:cNvPr id="9" name="Slide Number Placeholder 8"/>
          <p:cNvSpPr>
            <a:spLocks noGrp="1"/>
          </p:cNvSpPr>
          <p:nvPr>
            <p:ph type="sldNum" sz="quarter" idx="12"/>
          </p:nvPr>
        </p:nvSpPr>
        <p:spPr>
          <a:xfrm>
            <a:off x="8610601" y="6356352"/>
            <a:ext cx="2743200" cy="365125"/>
          </a:xfrm>
          <a:prstGeom prst="rect">
            <a:avLst/>
          </a:prstGeom>
        </p:spPr>
        <p:txBody>
          <a:bodyPr/>
          <a:lstStyle>
            <a:lvl1pPr>
              <a:defRPr>
                <a:solidFill>
                  <a:prstClr val="black"/>
                </a:solidFill>
              </a:defRPr>
            </a:lvl1pPr>
          </a:lstStyle>
          <a:p>
            <a:fld id="{A5820ADF-B27E-4B56-8E95-F5C4E6C7C422}" type="slidenum">
              <a:rPr lang="en-GB" altLang="en-US" smtClean="0"/>
              <a:pPr/>
              <a:t>‹#›</a:t>
            </a:fld>
            <a:endParaRPr lang="en-GB" altLang="en-US"/>
          </a:p>
        </p:txBody>
      </p:sp>
    </p:spTree>
    <p:extLst>
      <p:ext uri="{BB962C8B-B14F-4D97-AF65-F5344CB8AC3E}">
        <p14:creationId xmlns:p14="http://schemas.microsoft.com/office/powerpoint/2010/main" val="4040825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838200" y="6356352"/>
            <a:ext cx="2743200" cy="365125"/>
          </a:xfrm>
          <a:prstGeom prst="rect">
            <a:avLst/>
          </a:prstGeom>
        </p:spPr>
        <p:txBody>
          <a:bodyPr/>
          <a:lstStyle>
            <a:lvl1pPr>
              <a:defRPr>
                <a:solidFill>
                  <a:prstClr val="black"/>
                </a:solidFill>
              </a:defRPr>
            </a:lvl1pPr>
          </a:lstStyle>
          <a:p>
            <a:endParaRPr lang="en-GB" altLang="en-US"/>
          </a:p>
        </p:txBody>
      </p:sp>
      <p:sp>
        <p:nvSpPr>
          <p:cNvPr id="4" name="Footer Placeholder 3"/>
          <p:cNvSpPr>
            <a:spLocks noGrp="1"/>
          </p:cNvSpPr>
          <p:nvPr>
            <p:ph type="ftr" sz="quarter" idx="11"/>
          </p:nvPr>
        </p:nvSpPr>
        <p:spPr>
          <a:xfrm>
            <a:off x="4038601" y="6356352"/>
            <a:ext cx="4114800" cy="365125"/>
          </a:xfrm>
          <a:prstGeom prst="rect">
            <a:avLst/>
          </a:prstGeom>
        </p:spPr>
        <p:txBody>
          <a:bodyPr/>
          <a:lstStyle>
            <a:lvl1pPr>
              <a:defRPr>
                <a:solidFill>
                  <a:prstClr val="black"/>
                </a:solidFill>
              </a:defRPr>
            </a:lvl1pPr>
          </a:lstStyle>
          <a:p>
            <a:endParaRPr lang="en-GB" altLang="en-US"/>
          </a:p>
        </p:txBody>
      </p:sp>
      <p:sp>
        <p:nvSpPr>
          <p:cNvPr id="5" name="Slide Number Placeholder 4"/>
          <p:cNvSpPr>
            <a:spLocks noGrp="1"/>
          </p:cNvSpPr>
          <p:nvPr>
            <p:ph type="sldNum" sz="quarter" idx="12"/>
          </p:nvPr>
        </p:nvSpPr>
        <p:spPr>
          <a:xfrm>
            <a:off x="8610601" y="6356352"/>
            <a:ext cx="2743200" cy="365125"/>
          </a:xfrm>
          <a:prstGeom prst="rect">
            <a:avLst/>
          </a:prstGeom>
        </p:spPr>
        <p:txBody>
          <a:bodyPr/>
          <a:lstStyle>
            <a:lvl1pPr>
              <a:defRPr>
                <a:solidFill>
                  <a:prstClr val="black"/>
                </a:solidFill>
              </a:defRPr>
            </a:lvl1pPr>
          </a:lstStyle>
          <a:p>
            <a:fld id="{F8B2CE98-F06D-47E8-B078-C821F1F705B7}" type="slidenum">
              <a:rPr lang="en-GB" altLang="en-US" smtClean="0"/>
              <a:pPr/>
              <a:t>‹#›</a:t>
            </a:fld>
            <a:endParaRPr lang="en-GB" altLang="en-US"/>
          </a:p>
        </p:txBody>
      </p:sp>
    </p:spTree>
    <p:extLst>
      <p:ext uri="{BB962C8B-B14F-4D97-AF65-F5344CB8AC3E}">
        <p14:creationId xmlns:p14="http://schemas.microsoft.com/office/powerpoint/2010/main" val="1235692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solidFill>
                  <a:prstClr val="black"/>
                </a:solidFill>
              </a:defRPr>
            </a:lvl1pPr>
          </a:lstStyle>
          <a:p>
            <a:endParaRPr lang="en-GB" altLang="en-US"/>
          </a:p>
        </p:txBody>
      </p:sp>
      <p:sp>
        <p:nvSpPr>
          <p:cNvPr id="3" name="Footer Placeholder 2"/>
          <p:cNvSpPr>
            <a:spLocks noGrp="1"/>
          </p:cNvSpPr>
          <p:nvPr>
            <p:ph type="ftr" sz="quarter" idx="11"/>
          </p:nvPr>
        </p:nvSpPr>
        <p:spPr>
          <a:xfrm>
            <a:off x="4038601" y="6356352"/>
            <a:ext cx="4114800" cy="365125"/>
          </a:xfrm>
          <a:prstGeom prst="rect">
            <a:avLst/>
          </a:prstGeom>
        </p:spPr>
        <p:txBody>
          <a:bodyPr/>
          <a:lstStyle>
            <a:lvl1pPr>
              <a:defRPr>
                <a:solidFill>
                  <a:prstClr val="black"/>
                </a:solidFill>
              </a:defRPr>
            </a:lvl1pPr>
          </a:lstStyle>
          <a:p>
            <a:endParaRPr lang="en-GB" altLang="en-US"/>
          </a:p>
        </p:txBody>
      </p:sp>
      <p:sp>
        <p:nvSpPr>
          <p:cNvPr id="4" name="Slide Number Placeholder 3"/>
          <p:cNvSpPr>
            <a:spLocks noGrp="1"/>
          </p:cNvSpPr>
          <p:nvPr>
            <p:ph type="sldNum" sz="quarter" idx="12"/>
          </p:nvPr>
        </p:nvSpPr>
        <p:spPr>
          <a:xfrm>
            <a:off x="8610601" y="6356352"/>
            <a:ext cx="2743200" cy="365125"/>
          </a:xfrm>
          <a:prstGeom prst="rect">
            <a:avLst/>
          </a:prstGeom>
        </p:spPr>
        <p:txBody>
          <a:bodyPr/>
          <a:lstStyle>
            <a:lvl1pPr>
              <a:defRPr>
                <a:solidFill>
                  <a:prstClr val="black"/>
                </a:solidFill>
              </a:defRPr>
            </a:lvl1pPr>
          </a:lstStyle>
          <a:p>
            <a:fld id="{A583B4B1-858D-464D-9C01-9D603E5DBBCE}" type="slidenum">
              <a:rPr lang="en-GB" altLang="en-US" smtClean="0"/>
              <a:pPr/>
              <a:t>‹#›</a:t>
            </a:fld>
            <a:endParaRPr lang="en-GB" altLang="en-US"/>
          </a:p>
        </p:txBody>
      </p:sp>
    </p:spTree>
    <p:extLst>
      <p:ext uri="{BB962C8B-B14F-4D97-AF65-F5344CB8AC3E}">
        <p14:creationId xmlns:p14="http://schemas.microsoft.com/office/powerpoint/2010/main" val="83418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5183188" y="987428"/>
            <a:ext cx="6172201"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solidFill>
                  <a:prstClr val="black"/>
                </a:solidFill>
              </a:defRPr>
            </a:lvl1pPr>
          </a:lstStyle>
          <a:p>
            <a:endParaRPr lang="en-GB" altLang="en-US"/>
          </a:p>
        </p:txBody>
      </p:sp>
      <p:sp>
        <p:nvSpPr>
          <p:cNvPr id="6" name="Footer Placeholder 5"/>
          <p:cNvSpPr>
            <a:spLocks noGrp="1"/>
          </p:cNvSpPr>
          <p:nvPr>
            <p:ph type="ftr" sz="quarter" idx="11"/>
          </p:nvPr>
        </p:nvSpPr>
        <p:spPr>
          <a:xfrm>
            <a:off x="4038601" y="6356352"/>
            <a:ext cx="4114800" cy="365125"/>
          </a:xfrm>
          <a:prstGeom prst="rect">
            <a:avLst/>
          </a:prstGeom>
        </p:spPr>
        <p:txBody>
          <a:bodyPr/>
          <a:lstStyle>
            <a:lvl1pPr>
              <a:defRPr>
                <a:solidFill>
                  <a:prstClr val="black"/>
                </a:solidFill>
              </a:defRPr>
            </a:lvl1pPr>
          </a:lstStyle>
          <a:p>
            <a:endParaRPr lang="en-GB" altLang="en-US"/>
          </a:p>
        </p:txBody>
      </p:sp>
      <p:sp>
        <p:nvSpPr>
          <p:cNvPr id="7" name="Slide Number Placeholder 6"/>
          <p:cNvSpPr>
            <a:spLocks noGrp="1"/>
          </p:cNvSpPr>
          <p:nvPr>
            <p:ph type="sldNum" sz="quarter" idx="12"/>
          </p:nvPr>
        </p:nvSpPr>
        <p:spPr>
          <a:xfrm>
            <a:off x="8610601" y="6356352"/>
            <a:ext cx="2743200" cy="365125"/>
          </a:xfrm>
          <a:prstGeom prst="rect">
            <a:avLst/>
          </a:prstGeom>
        </p:spPr>
        <p:txBody>
          <a:bodyPr/>
          <a:lstStyle>
            <a:lvl1pPr>
              <a:defRPr>
                <a:solidFill>
                  <a:prstClr val="black"/>
                </a:solidFill>
              </a:defRPr>
            </a:lvl1pPr>
          </a:lstStyle>
          <a:p>
            <a:fld id="{7D63148C-2B84-4C89-9C7D-A5403E0B4477}" type="slidenum">
              <a:rPr lang="en-GB" altLang="en-US" smtClean="0"/>
              <a:pPr/>
              <a:t>‹#›</a:t>
            </a:fld>
            <a:endParaRPr lang="en-GB" altLang="en-US"/>
          </a:p>
        </p:txBody>
      </p:sp>
    </p:spTree>
    <p:extLst>
      <p:ext uri="{BB962C8B-B14F-4D97-AF65-F5344CB8AC3E}">
        <p14:creationId xmlns:p14="http://schemas.microsoft.com/office/powerpoint/2010/main" val="967957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8"/>
            <a:ext cx="6172201"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solidFill>
                  <a:prstClr val="black"/>
                </a:solidFill>
              </a:defRPr>
            </a:lvl1pPr>
          </a:lstStyle>
          <a:p>
            <a:endParaRPr lang="en-GB" altLang="en-US"/>
          </a:p>
        </p:txBody>
      </p:sp>
      <p:sp>
        <p:nvSpPr>
          <p:cNvPr id="6" name="Footer Placeholder 5"/>
          <p:cNvSpPr>
            <a:spLocks noGrp="1"/>
          </p:cNvSpPr>
          <p:nvPr>
            <p:ph type="ftr" sz="quarter" idx="11"/>
          </p:nvPr>
        </p:nvSpPr>
        <p:spPr>
          <a:xfrm>
            <a:off x="4038601" y="6356352"/>
            <a:ext cx="4114800" cy="365125"/>
          </a:xfrm>
          <a:prstGeom prst="rect">
            <a:avLst/>
          </a:prstGeom>
        </p:spPr>
        <p:txBody>
          <a:bodyPr/>
          <a:lstStyle>
            <a:lvl1pPr>
              <a:defRPr>
                <a:solidFill>
                  <a:prstClr val="black"/>
                </a:solidFill>
              </a:defRPr>
            </a:lvl1pPr>
          </a:lstStyle>
          <a:p>
            <a:endParaRPr lang="en-GB" altLang="en-US"/>
          </a:p>
        </p:txBody>
      </p:sp>
      <p:sp>
        <p:nvSpPr>
          <p:cNvPr id="7" name="Slide Number Placeholder 6"/>
          <p:cNvSpPr>
            <a:spLocks noGrp="1"/>
          </p:cNvSpPr>
          <p:nvPr>
            <p:ph type="sldNum" sz="quarter" idx="12"/>
          </p:nvPr>
        </p:nvSpPr>
        <p:spPr>
          <a:xfrm>
            <a:off x="8610601" y="6356352"/>
            <a:ext cx="2743200" cy="365125"/>
          </a:xfrm>
          <a:prstGeom prst="rect">
            <a:avLst/>
          </a:prstGeom>
        </p:spPr>
        <p:txBody>
          <a:bodyPr/>
          <a:lstStyle>
            <a:lvl1pPr>
              <a:defRPr>
                <a:solidFill>
                  <a:prstClr val="black"/>
                </a:solidFill>
              </a:defRPr>
            </a:lvl1pPr>
          </a:lstStyle>
          <a:p>
            <a:fld id="{9779CA94-4383-4A60-A4A2-89A853E970E8}" type="slidenum">
              <a:rPr lang="en-GB" altLang="en-US" smtClean="0"/>
              <a:pPr/>
              <a:t>‹#›</a:t>
            </a:fld>
            <a:endParaRPr lang="en-GB" altLang="en-US"/>
          </a:p>
        </p:txBody>
      </p:sp>
    </p:spTree>
    <p:extLst>
      <p:ext uri="{BB962C8B-B14F-4D97-AF65-F5344CB8AC3E}">
        <p14:creationId xmlns:p14="http://schemas.microsoft.com/office/powerpoint/2010/main" val="215939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1" y="365127"/>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1"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pic>
        <p:nvPicPr>
          <p:cNvPr id="1028" name="Picture 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8242300" y="5775327"/>
            <a:ext cx="365125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6466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Lst>
  <p:txStyles>
    <p:titleStyle>
      <a:lvl1pPr algn="l" defTabSz="685800" rtl="0" eaLnBrk="1" fontAlgn="base" hangingPunct="1">
        <a:lnSpc>
          <a:spcPct val="90000"/>
        </a:lnSpc>
        <a:spcBef>
          <a:spcPct val="0"/>
        </a:spcBef>
        <a:spcAft>
          <a:spcPct val="0"/>
        </a:spcAft>
        <a:defRPr sz="3300" kern="1200">
          <a:solidFill>
            <a:schemeClr val="tx1"/>
          </a:solidFill>
          <a:latin typeface="+mj-lt"/>
          <a:ea typeface="+mj-ea"/>
          <a:cs typeface="+mj-cs"/>
        </a:defRPr>
      </a:lvl1pPr>
      <a:lvl2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hyperlink" Target="mailto:Emma.williams@canterbury.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795600" y="1444218"/>
            <a:ext cx="8064500" cy="3168650"/>
          </a:xfrm>
        </p:spPr>
        <p:txBody>
          <a:bodyPr/>
          <a:lstStyle/>
          <a:p>
            <a:pPr algn="l" eaLnBrk="1" hangingPunct="1">
              <a:defRPr/>
            </a:pPr>
            <a:endParaRPr lang="en-GB" sz="1600" b="1" dirty="0" smtClean="0"/>
          </a:p>
          <a:p>
            <a:r>
              <a:rPr lang="en-GB" sz="2400" b="1" dirty="0" smtClean="0"/>
              <a:t>Dr Emma </a:t>
            </a:r>
            <a:r>
              <a:rPr lang="en-GB" sz="2400" b="1" dirty="0" smtClean="0"/>
              <a:t>Williams, </a:t>
            </a:r>
            <a:endParaRPr lang="en-GB" sz="2400" dirty="0"/>
          </a:p>
          <a:p>
            <a:r>
              <a:rPr lang="en-GB" sz="2400" b="1" dirty="0" smtClean="0"/>
              <a:t>Director </a:t>
            </a:r>
            <a:r>
              <a:rPr lang="en-GB" sz="2400" b="1" dirty="0"/>
              <a:t>of the Canterbury </a:t>
            </a:r>
            <a:r>
              <a:rPr lang="en-GB" sz="2400" b="1" dirty="0" smtClean="0"/>
              <a:t>Centre </a:t>
            </a:r>
            <a:r>
              <a:rPr lang="en-GB" sz="2400" b="1" dirty="0"/>
              <a:t>for Policing Research</a:t>
            </a:r>
            <a:endParaRPr lang="en-GB" sz="2400" dirty="0"/>
          </a:p>
          <a:p>
            <a:r>
              <a:rPr lang="en-GB" sz="2400" b="1" dirty="0"/>
              <a:t>School of Law, Criminal Justice &amp; Computing</a:t>
            </a:r>
            <a:endParaRPr lang="en-GB" sz="2400" dirty="0"/>
          </a:p>
          <a:p>
            <a:r>
              <a:rPr lang="en-GB" sz="2400" b="1" dirty="0"/>
              <a:t>Canterbury Christ Church university</a:t>
            </a:r>
            <a:endParaRPr lang="en-GB" sz="2400" dirty="0"/>
          </a:p>
          <a:p>
            <a:r>
              <a:rPr lang="en-GB" sz="2400" b="1" u="sng" dirty="0" smtClean="0">
                <a:hlinkClick r:id="rId4"/>
              </a:rPr>
              <a:t>Emma.williams@canterbury.ac.uk</a:t>
            </a:r>
            <a:endParaRPr lang="en-GB" sz="2400" b="1" u="sng" dirty="0" smtClean="0"/>
          </a:p>
          <a:p>
            <a:r>
              <a:rPr lang="en-GB" sz="2400" b="1" u="sng" dirty="0" smtClean="0"/>
              <a:t>PD for BSc jenny.norman@Canterbury.ac.uk</a:t>
            </a:r>
          </a:p>
          <a:p>
            <a:r>
              <a:rPr lang="en-GB" sz="2400" b="1" u="sng" dirty="0" smtClean="0"/>
              <a:t>@</a:t>
            </a:r>
            <a:r>
              <a:rPr lang="en-GB" sz="2400" b="1" u="sng" dirty="0" err="1" smtClean="0"/>
              <a:t>emwilliamscccu</a:t>
            </a:r>
            <a:r>
              <a:rPr lang="en-GB" sz="2400" b="1" u="sng" dirty="0" smtClean="0"/>
              <a:t> (Twitter</a:t>
            </a:r>
            <a:r>
              <a:rPr lang="en-GB" sz="2400" b="1" u="sng" dirty="0" smtClean="0"/>
              <a:t>)</a:t>
            </a:r>
          </a:p>
          <a:p>
            <a:r>
              <a:rPr lang="en-GB" sz="2400" b="1" u="sng" dirty="0" smtClean="0"/>
              <a:t>16</a:t>
            </a:r>
            <a:r>
              <a:rPr lang="en-GB" sz="2400" b="1" u="sng" baseline="30000" dirty="0" smtClean="0"/>
              <a:t>th</a:t>
            </a:r>
            <a:r>
              <a:rPr lang="en-GB" sz="2400" b="1" u="sng" dirty="0" smtClean="0"/>
              <a:t> May 2019</a:t>
            </a:r>
            <a:endParaRPr lang="en-GB" sz="2400" b="1" u="sng" dirty="0" smtClean="0"/>
          </a:p>
          <a:p>
            <a:endParaRPr lang="en-GB" sz="2400" b="1" u="sng" dirty="0"/>
          </a:p>
          <a:p>
            <a:endParaRPr lang="en-GB" sz="2400" dirty="0"/>
          </a:p>
          <a:p>
            <a:pPr eaLnBrk="1" hangingPunct="1">
              <a:defRPr/>
            </a:pPr>
            <a:endParaRPr lang="en-GB" sz="2400" b="1" i="1" dirty="0"/>
          </a:p>
        </p:txBody>
      </p:sp>
    </p:spTree>
    <p:custDataLst>
      <p:tags r:id="rId1"/>
    </p:custDataLst>
    <p:extLst>
      <p:ext uri="{BB962C8B-B14F-4D97-AF65-F5344CB8AC3E}">
        <p14:creationId xmlns:p14="http://schemas.microsoft.com/office/powerpoint/2010/main" val="1045320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Dispelling some</a:t>
            </a:r>
            <a:r>
              <a:rPr lang="en-GB" b="1" dirty="0" smtClean="0"/>
              <a:t> myths: </a:t>
            </a:r>
            <a:r>
              <a:rPr lang="en-GB" b="1" dirty="0" smtClean="0"/>
              <a:t>Keeping </a:t>
            </a:r>
            <a:r>
              <a:rPr lang="en-GB" b="1" dirty="0" smtClean="0"/>
              <a:t>it real…….</a:t>
            </a:r>
            <a:endParaRPr lang="en-GB" b="1" dirty="0"/>
          </a:p>
        </p:txBody>
      </p:sp>
      <p:sp>
        <p:nvSpPr>
          <p:cNvPr id="3" name="Content Placeholder 2"/>
          <p:cNvSpPr>
            <a:spLocks noGrp="1"/>
          </p:cNvSpPr>
          <p:nvPr>
            <p:ph idx="1"/>
          </p:nvPr>
        </p:nvSpPr>
        <p:spPr>
          <a:xfrm>
            <a:off x="838201" y="1531088"/>
            <a:ext cx="10515600" cy="4922875"/>
          </a:xfrm>
        </p:spPr>
        <p:txBody>
          <a:bodyPr/>
          <a:lstStyle/>
          <a:p>
            <a:pPr marL="0" indent="0">
              <a:buNone/>
            </a:pPr>
            <a:endParaRPr lang="en-GB" sz="1800" dirty="0" smtClean="0"/>
          </a:p>
          <a:p>
            <a:pPr marL="0" indent="0">
              <a:buNone/>
            </a:pPr>
            <a:r>
              <a:rPr lang="en-GB" sz="1800" dirty="0" smtClean="0"/>
              <a:t>Ivory tower v police work </a:t>
            </a:r>
          </a:p>
        </p:txBody>
      </p:sp>
      <p:pic>
        <p:nvPicPr>
          <p:cNvPr id="1026" name="Picture 2" descr="Image result for ivory t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1" y="2312580"/>
            <a:ext cx="4240180" cy="335988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polic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8393" y="1690690"/>
            <a:ext cx="4767299" cy="3217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4291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287079"/>
            <a:ext cx="10515600" cy="5889884"/>
          </a:xfrm>
        </p:spPr>
        <p:txBody>
          <a:bodyPr/>
          <a:lstStyle/>
          <a:p>
            <a:pPr marL="0" indent="0">
              <a:buNone/>
            </a:pPr>
            <a:r>
              <a:rPr lang="en-GB" sz="4000" dirty="0" smtClean="0"/>
              <a:t>What do we gain as academics????</a:t>
            </a:r>
          </a:p>
          <a:p>
            <a:pPr marL="0" indent="0">
              <a:buNone/>
            </a:pPr>
            <a:endParaRPr lang="en-GB" sz="4000" dirty="0"/>
          </a:p>
          <a:p>
            <a:pPr marL="0" indent="0">
              <a:buNone/>
            </a:pPr>
            <a:r>
              <a:rPr lang="en-GB" sz="4000" dirty="0" smtClean="0"/>
              <a:t>Reciprocal learning </a:t>
            </a:r>
            <a:r>
              <a:rPr lang="en-GB" sz="4000" dirty="0" smtClean="0"/>
              <a:t>(we hope!)</a:t>
            </a:r>
            <a:endParaRPr lang="en-GB" sz="4000" dirty="0" smtClean="0"/>
          </a:p>
          <a:p>
            <a:pPr marL="0" indent="0">
              <a:buNone/>
            </a:pPr>
            <a:endParaRPr lang="en-GB" dirty="0"/>
          </a:p>
        </p:txBody>
      </p:sp>
      <p:sp>
        <p:nvSpPr>
          <p:cNvPr id="8" name="Content Placeholder 2"/>
          <p:cNvSpPr txBox="1">
            <a:spLocks/>
          </p:cNvSpPr>
          <p:nvPr/>
        </p:nvSpPr>
        <p:spPr bwMode="auto">
          <a:xfrm>
            <a:off x="7072791" y="7152650"/>
            <a:ext cx="4959451" cy="130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l" defTabSz="685800"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sz="4000" smtClean="0"/>
              <a:t>What do we gain as academics????</a:t>
            </a:r>
          </a:p>
          <a:p>
            <a:pPr marL="0" indent="0">
              <a:buFont typeface="Arial" panose="020B0604020202020204" pitchFamily="34" charset="0"/>
              <a:buNone/>
            </a:pPr>
            <a:endParaRPr lang="en-GB" sz="4000" smtClean="0"/>
          </a:p>
          <a:p>
            <a:pPr marL="0" indent="0">
              <a:buFont typeface="Arial" panose="020B0604020202020204" pitchFamily="34" charset="0"/>
              <a:buNone/>
            </a:pPr>
            <a:r>
              <a:rPr lang="en-GB" sz="4000" smtClean="0"/>
              <a:t>Reciprocal learning </a:t>
            </a:r>
          </a:p>
          <a:p>
            <a:pPr marL="0" indent="0">
              <a:buFont typeface="Arial" panose="020B0604020202020204" pitchFamily="34" charset="0"/>
              <a:buNone/>
            </a:pPr>
            <a:endParaRPr lang="en-GB" dirty="0"/>
          </a:p>
        </p:txBody>
      </p:sp>
      <p:pic>
        <p:nvPicPr>
          <p:cNvPr id="9" name="Picture 2" descr="Image result for sharing ide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0165" y="2413591"/>
            <a:ext cx="4963636" cy="3306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748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09800" y="609600"/>
            <a:ext cx="7772400" cy="685800"/>
          </a:xfrm>
        </p:spPr>
        <p:txBody>
          <a:bodyPr/>
          <a:lstStyle/>
          <a:p>
            <a:r>
              <a:rPr lang="en-US" altLang="en-US" b="1" smtClean="0">
                <a:ea typeface="ＭＳ Ｐゴシック" panose="020B0600070205080204" pitchFamily="34" charset="-128"/>
              </a:rPr>
              <a:t>Overview of the BSc Programme</a:t>
            </a:r>
            <a:br>
              <a:rPr lang="en-US" altLang="en-US" b="1" smtClean="0">
                <a:ea typeface="ＭＳ Ｐゴシック" panose="020B0600070205080204" pitchFamily="34" charset="-128"/>
              </a:rPr>
            </a:br>
            <a:r>
              <a:rPr lang="en-US" altLang="en-US" b="1" smtClean="0">
                <a:ea typeface="ＭＳ Ｐゴシック" panose="020B0600070205080204" pitchFamily="34" charset="-128"/>
              </a:rPr>
              <a:t>Programme Director Jennifer Norman</a:t>
            </a:r>
            <a:endParaRPr lang="en-GB" altLang="en-US" b="1" smtClean="0">
              <a:ea typeface="ＭＳ Ｐゴシック" panose="020B0600070205080204" pitchFamily="34" charset="-128"/>
            </a:endParaRPr>
          </a:p>
        </p:txBody>
      </p:sp>
      <p:sp>
        <p:nvSpPr>
          <p:cNvPr id="17411" name="Rectangle 3"/>
          <p:cNvSpPr>
            <a:spLocks noGrp="1" noChangeArrowheads="1"/>
          </p:cNvSpPr>
          <p:nvPr>
            <p:ph idx="1"/>
          </p:nvPr>
        </p:nvSpPr>
        <p:spPr>
          <a:xfrm>
            <a:off x="2209800" y="1600200"/>
            <a:ext cx="7772400" cy="4495800"/>
          </a:xfrm>
        </p:spPr>
        <p:txBody>
          <a:bodyPr/>
          <a:lstStyle/>
          <a:p>
            <a:r>
              <a:rPr lang="en-US" altLang="en-US" sz="2400" dirty="0">
                <a:ea typeface="ＭＳ Ｐゴシック" panose="020B0600070205080204" pitchFamily="34" charset="-128"/>
              </a:rPr>
              <a:t>6 year part-time degree programme </a:t>
            </a:r>
          </a:p>
          <a:p>
            <a:r>
              <a:rPr lang="en-US" altLang="en-US" sz="2400" dirty="0" smtClean="0">
                <a:ea typeface="ＭＳ Ｐゴシック" panose="020B0600070205080204" pitchFamily="34" charset="-128"/>
              </a:rPr>
              <a:t>Completed </a:t>
            </a:r>
            <a:r>
              <a:rPr lang="en-US" altLang="en-US" sz="2400" dirty="0">
                <a:ea typeface="ＭＳ Ｐゴシック" panose="020B0600070205080204" pitchFamily="34" charset="-128"/>
              </a:rPr>
              <a:t>in three years of part-time </a:t>
            </a:r>
            <a:r>
              <a:rPr lang="en-US" altLang="en-US" sz="2400" dirty="0" smtClean="0">
                <a:ea typeface="ＭＳ Ｐゴシック" panose="020B0600070205080204" pitchFamily="34" charset="-128"/>
              </a:rPr>
              <a:t>study because of……</a:t>
            </a:r>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3 years worth of </a:t>
            </a:r>
            <a:r>
              <a:rPr lang="en-US" altLang="en-US" sz="2400" dirty="0" smtClean="0">
                <a:ea typeface="ＭＳ Ｐゴシック" panose="020B0600070205080204" pitchFamily="34" charset="-128"/>
              </a:rPr>
              <a:t>RPL</a:t>
            </a:r>
            <a:endParaRPr lang="en-US" altLang="en-US" sz="2400" dirty="0">
              <a:solidFill>
                <a:srgbClr val="FF0000"/>
              </a:solidFill>
              <a:ea typeface="ＭＳ Ｐゴシック" panose="020B0600070205080204" pitchFamily="34" charset="-128"/>
            </a:endParaRPr>
          </a:p>
          <a:p>
            <a:r>
              <a:rPr lang="en-US" altLang="en-US" sz="2400" dirty="0" smtClean="0">
                <a:ea typeface="ＭＳ Ｐゴシック" panose="020B0600070205080204" pitchFamily="34" charset="-128"/>
              </a:rPr>
              <a:t>Combination of academic essays / task of reflective practice and applied papers in the assessment process to recognise the diversity of knowledge used in police work</a:t>
            </a:r>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Successful students qualify with a BSc (Hons) </a:t>
            </a:r>
            <a:r>
              <a:rPr lang="en-US" altLang="en-US" sz="2400" dirty="0" smtClean="0">
                <a:ea typeface="ＭＳ Ｐゴシック" panose="020B0600070205080204" pitchFamily="34" charset="-128"/>
              </a:rPr>
              <a:t>Policing</a:t>
            </a:r>
            <a:endParaRPr lang="en-US" altLang="en-US" sz="2400" dirty="0">
              <a:ea typeface="ＭＳ Ｐゴシック" panose="020B0600070205080204" pitchFamily="34" charset="-128"/>
            </a:endParaRPr>
          </a:p>
        </p:txBody>
      </p:sp>
    </p:spTree>
    <p:custDataLst>
      <p:tags r:id="rId1"/>
    </p:custDataLst>
    <p:extLst>
      <p:ext uri="{BB962C8B-B14F-4D97-AF65-F5344CB8AC3E}">
        <p14:creationId xmlns:p14="http://schemas.microsoft.com/office/powerpoint/2010/main" val="1507093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09800" y="0"/>
            <a:ext cx="7772400" cy="1143000"/>
          </a:xfrm>
        </p:spPr>
        <p:txBody>
          <a:bodyPr/>
          <a:lstStyle/>
          <a:p>
            <a:r>
              <a:rPr lang="en-GB" altLang="en-US" dirty="0" smtClean="0">
                <a:ea typeface="ＭＳ Ｐゴシック" panose="020B0600070205080204" pitchFamily="34" charset="-128"/>
              </a:rPr>
              <a:t>Why our students want to </a:t>
            </a:r>
            <a:r>
              <a:rPr lang="en-GB" altLang="en-US" dirty="0" smtClean="0">
                <a:ea typeface="ＭＳ Ｐゴシック" panose="020B0600070205080204" pitchFamily="34" charset="-128"/>
              </a:rPr>
              <a:t>study on </a:t>
            </a:r>
            <a:r>
              <a:rPr lang="en-GB" altLang="en-US" dirty="0" smtClean="0">
                <a:ea typeface="ＭＳ Ｐゴシック" panose="020B0600070205080204" pitchFamily="34" charset="-128"/>
              </a:rPr>
              <a:t>this programme…</a:t>
            </a:r>
          </a:p>
        </p:txBody>
      </p:sp>
      <p:sp>
        <p:nvSpPr>
          <p:cNvPr id="18435" name="Content Placeholder 2"/>
          <p:cNvSpPr>
            <a:spLocks noGrp="1"/>
          </p:cNvSpPr>
          <p:nvPr>
            <p:ph idx="1"/>
          </p:nvPr>
        </p:nvSpPr>
        <p:spPr>
          <a:xfrm>
            <a:off x="2209800" y="1143000"/>
            <a:ext cx="7772400" cy="4953000"/>
          </a:xfrm>
        </p:spPr>
        <p:txBody>
          <a:bodyPr/>
          <a:lstStyle/>
          <a:p>
            <a:r>
              <a:rPr lang="en-GB" altLang="en-US" smtClean="0">
                <a:ea typeface="ＭＳ Ｐゴシック" panose="020B0600070205080204" pitchFamily="34" charset="-128"/>
              </a:rPr>
              <a:t>We ask students THEIR views on the programme throughout their time with us in varied ways – informally conversations, through one-to-one sessions, via reflective exercises, from formal module feedback forms, student surveys… THIS is what our students tell us!</a:t>
            </a:r>
          </a:p>
          <a:p>
            <a:endParaRPr lang="en-GB" altLang="en-US" smtClean="0">
              <a:ea typeface="ＭＳ Ｐゴシック" panose="020B0600070205080204" pitchFamily="34" charset="-128"/>
            </a:endParaRPr>
          </a:p>
          <a:p>
            <a:endParaRPr lang="en-GB" altLang="en-US" smtClean="0">
              <a:ea typeface="ＭＳ Ｐゴシック" panose="020B0600070205080204" pitchFamily="34" charset="-128"/>
            </a:endParaRPr>
          </a:p>
        </p:txBody>
      </p:sp>
      <p:sp>
        <p:nvSpPr>
          <p:cNvPr id="4" name="Rectangular Callout 3"/>
          <p:cNvSpPr/>
          <p:nvPr/>
        </p:nvSpPr>
        <p:spPr bwMode="auto">
          <a:xfrm>
            <a:off x="1905000" y="2743200"/>
            <a:ext cx="2286000" cy="3124200"/>
          </a:xfrm>
          <a:prstGeom prst="wedgeRectCallout">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r>
              <a:rPr lang="en-GB" sz="1400" dirty="0"/>
              <a:t>Top three reasons why our students want to study this degree:</a:t>
            </a:r>
          </a:p>
          <a:p>
            <a:pPr>
              <a:defRPr/>
            </a:pPr>
            <a:endParaRPr lang="en-GB" sz="1400" dirty="0"/>
          </a:p>
          <a:p>
            <a:pPr marL="342900" indent="-342900">
              <a:buFontTx/>
              <a:buAutoNum type="arabicParenR"/>
              <a:defRPr/>
            </a:pPr>
            <a:r>
              <a:rPr lang="en-GB" sz="1400" dirty="0"/>
              <a:t>To attain a degree level qualification</a:t>
            </a:r>
          </a:p>
          <a:p>
            <a:pPr marL="342900" indent="-342900">
              <a:buFontTx/>
              <a:buAutoNum type="arabicParenR"/>
              <a:defRPr/>
            </a:pPr>
            <a:r>
              <a:rPr lang="en-GB" sz="1400" dirty="0"/>
              <a:t>To challenge themselves</a:t>
            </a:r>
          </a:p>
          <a:p>
            <a:pPr marL="342900" indent="-342900">
              <a:buFontTx/>
              <a:buAutoNum type="arabicParenR"/>
              <a:defRPr/>
            </a:pPr>
            <a:r>
              <a:rPr lang="en-GB" sz="1400" dirty="0"/>
              <a:t>To acquire specialised police-specific knowledge</a:t>
            </a:r>
          </a:p>
        </p:txBody>
      </p:sp>
      <p:sp>
        <p:nvSpPr>
          <p:cNvPr id="18437" name="Rectangular Callout 4"/>
          <p:cNvSpPr>
            <a:spLocks noChangeArrowheads="1"/>
          </p:cNvSpPr>
          <p:nvPr/>
        </p:nvSpPr>
        <p:spPr bwMode="auto">
          <a:xfrm>
            <a:off x="4565650" y="2743200"/>
            <a:ext cx="2362200" cy="3124200"/>
          </a:xfrm>
          <a:prstGeom prst="wedgeRectCallout">
            <a:avLst>
              <a:gd name="adj1" fmla="val -20833"/>
              <a:gd name="adj2" fmla="val 62500"/>
            </a:avLst>
          </a:prstGeom>
          <a:solidFill>
            <a:schemeClr val="accent1"/>
          </a:solidFill>
          <a:ln w="9525" algn="ctr">
            <a:solidFill>
              <a:schemeClr val="tx1"/>
            </a:solidFill>
            <a:round/>
            <a:headEnd/>
            <a:tailEnd/>
          </a:ln>
        </p:spPr>
        <p:txBody>
          <a:bodyPr/>
          <a:lstStyle>
            <a:lvl1pPr>
              <a:spcBef>
                <a:spcPct val="20000"/>
              </a:spcBef>
              <a:buChar char="•"/>
              <a:defRPr>
                <a:solidFill>
                  <a:schemeClr val="tx1"/>
                </a:solidFill>
                <a:latin typeface="Humnst777 BT" pitchFamily="34" charset="0"/>
                <a:ea typeface="ＭＳ Ｐゴシック" panose="020B0600070205080204" pitchFamily="34" charset="-128"/>
              </a:defRPr>
            </a:lvl1pPr>
            <a:lvl2pPr marL="742950" indent="-285750">
              <a:spcBef>
                <a:spcPct val="20000"/>
              </a:spcBef>
              <a:buChar char="–"/>
              <a:defRPr>
                <a:solidFill>
                  <a:schemeClr val="tx1"/>
                </a:solidFill>
                <a:latin typeface="Humnst777 BT" pitchFamily="34" charset="0"/>
                <a:ea typeface="ＭＳ Ｐゴシック" panose="020B0600070205080204" pitchFamily="34" charset="-128"/>
              </a:defRPr>
            </a:lvl2pPr>
            <a:lvl3pPr marL="1143000" indent="-228600">
              <a:spcBef>
                <a:spcPct val="20000"/>
              </a:spcBef>
              <a:buChar char="•"/>
              <a:defRPr>
                <a:solidFill>
                  <a:schemeClr val="tx1"/>
                </a:solidFill>
                <a:latin typeface="Humnst777 BT" pitchFamily="34" charset="0"/>
                <a:ea typeface="ＭＳ Ｐゴシック" panose="020B0600070205080204" pitchFamily="34" charset="-128"/>
              </a:defRPr>
            </a:lvl3pPr>
            <a:lvl4pPr marL="1600200" indent="-228600">
              <a:spcBef>
                <a:spcPct val="20000"/>
              </a:spcBef>
              <a:buChar char="–"/>
              <a:defRPr>
                <a:solidFill>
                  <a:schemeClr val="tx1"/>
                </a:solidFill>
                <a:latin typeface="Humnst777 BT" pitchFamily="34" charset="0"/>
                <a:ea typeface="ＭＳ Ｐゴシック" panose="020B0600070205080204" pitchFamily="34" charset="-128"/>
              </a:defRPr>
            </a:lvl4pPr>
            <a:lvl5pPr marL="2057400" indent="-228600">
              <a:spcBef>
                <a:spcPct val="20000"/>
              </a:spcBef>
              <a:buChar char="»"/>
              <a:defRPr>
                <a:solidFill>
                  <a:schemeClr val="tx1"/>
                </a:solidFill>
                <a:latin typeface="Humnst777 BT"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a:solidFill>
                  <a:schemeClr val="tx1"/>
                </a:solidFill>
                <a:latin typeface="Humnst777 BT"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a:solidFill>
                  <a:schemeClr val="tx1"/>
                </a:solidFill>
                <a:latin typeface="Humnst777 BT"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a:solidFill>
                  <a:schemeClr val="tx1"/>
                </a:solidFill>
                <a:latin typeface="Humnst777 BT"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a:solidFill>
                  <a:schemeClr val="tx1"/>
                </a:solidFill>
                <a:latin typeface="Humnst777 BT" pitchFamily="34" charset="0"/>
                <a:ea typeface="ＭＳ Ｐゴシック" panose="020B0600070205080204" pitchFamily="34" charset="-128"/>
              </a:defRPr>
            </a:lvl9pPr>
          </a:lstStyle>
          <a:p>
            <a:pPr>
              <a:spcBef>
                <a:spcPct val="0"/>
              </a:spcBef>
              <a:buFontTx/>
              <a:buNone/>
            </a:pPr>
            <a:r>
              <a:rPr lang="en-GB" altLang="en-US" sz="1400"/>
              <a:t>Our students want to use the learning from the degree to:</a:t>
            </a:r>
          </a:p>
          <a:p>
            <a:pPr>
              <a:spcBef>
                <a:spcPct val="0"/>
              </a:spcBef>
              <a:buFontTx/>
              <a:buNone/>
            </a:pPr>
            <a:endParaRPr lang="en-GB" altLang="en-US" sz="1400"/>
          </a:p>
          <a:p>
            <a:pPr>
              <a:spcBef>
                <a:spcPct val="0"/>
              </a:spcBef>
              <a:buFontTx/>
              <a:buNone/>
            </a:pPr>
            <a:r>
              <a:rPr lang="en-GB" altLang="en-US" sz="1400"/>
              <a:t>1) Understand the wider context of different policing issues</a:t>
            </a:r>
          </a:p>
          <a:p>
            <a:pPr>
              <a:spcBef>
                <a:spcPct val="0"/>
              </a:spcBef>
              <a:buFontTx/>
              <a:buNone/>
            </a:pPr>
            <a:endParaRPr lang="en-GB" altLang="en-US" sz="1400"/>
          </a:p>
          <a:p>
            <a:pPr>
              <a:spcBef>
                <a:spcPct val="0"/>
              </a:spcBef>
              <a:buFontTx/>
              <a:buNone/>
            </a:pPr>
            <a:r>
              <a:rPr lang="en-GB" altLang="en-US" sz="1400"/>
              <a:t>2) Think about alternative ways of doing things</a:t>
            </a:r>
          </a:p>
          <a:p>
            <a:pPr>
              <a:spcBef>
                <a:spcPct val="0"/>
              </a:spcBef>
              <a:buFontTx/>
              <a:buNone/>
            </a:pPr>
            <a:endParaRPr lang="en-GB" altLang="en-US" sz="1400"/>
          </a:p>
          <a:p>
            <a:pPr>
              <a:spcBef>
                <a:spcPct val="0"/>
              </a:spcBef>
              <a:buFontTx/>
              <a:buNone/>
            </a:pPr>
            <a:r>
              <a:rPr lang="en-GB" altLang="en-US" sz="1400"/>
              <a:t>3) Use their learning to support their decision-making at work</a:t>
            </a:r>
          </a:p>
        </p:txBody>
      </p:sp>
      <p:sp>
        <p:nvSpPr>
          <p:cNvPr id="18438" name="Right Arrow 1"/>
          <p:cNvSpPr>
            <a:spLocks noChangeArrowheads="1"/>
          </p:cNvSpPr>
          <p:nvPr/>
        </p:nvSpPr>
        <p:spPr bwMode="auto">
          <a:xfrm>
            <a:off x="6927850" y="4038600"/>
            <a:ext cx="844550" cy="533400"/>
          </a:xfrm>
          <a:prstGeom prst="rightArrow">
            <a:avLst>
              <a:gd name="adj1" fmla="val 50000"/>
              <a:gd name="adj2" fmla="val 49963"/>
            </a:avLst>
          </a:prstGeom>
          <a:solidFill>
            <a:schemeClr val="accent1"/>
          </a:solidFill>
          <a:ln w="9525" algn="ctr">
            <a:solidFill>
              <a:schemeClr val="tx1"/>
            </a:solidFill>
            <a:round/>
            <a:headEnd/>
            <a:tailEnd/>
          </a:ln>
        </p:spPr>
        <p:txBody>
          <a:bodyPr/>
          <a:lstStyle>
            <a:lvl1pPr>
              <a:spcBef>
                <a:spcPct val="20000"/>
              </a:spcBef>
              <a:buChar char="•"/>
              <a:defRPr>
                <a:solidFill>
                  <a:schemeClr val="tx1"/>
                </a:solidFill>
                <a:latin typeface="Humnst777 BT" pitchFamily="34" charset="0"/>
                <a:ea typeface="ＭＳ Ｐゴシック" panose="020B0600070205080204" pitchFamily="34" charset="-128"/>
              </a:defRPr>
            </a:lvl1pPr>
            <a:lvl2pPr marL="742950" indent="-285750">
              <a:spcBef>
                <a:spcPct val="20000"/>
              </a:spcBef>
              <a:buChar char="–"/>
              <a:defRPr>
                <a:solidFill>
                  <a:schemeClr val="tx1"/>
                </a:solidFill>
                <a:latin typeface="Humnst777 BT" pitchFamily="34" charset="0"/>
                <a:ea typeface="ＭＳ Ｐゴシック" panose="020B0600070205080204" pitchFamily="34" charset="-128"/>
              </a:defRPr>
            </a:lvl2pPr>
            <a:lvl3pPr marL="1143000" indent="-228600">
              <a:spcBef>
                <a:spcPct val="20000"/>
              </a:spcBef>
              <a:buChar char="•"/>
              <a:defRPr>
                <a:solidFill>
                  <a:schemeClr val="tx1"/>
                </a:solidFill>
                <a:latin typeface="Humnst777 BT" pitchFamily="34" charset="0"/>
                <a:ea typeface="ＭＳ Ｐゴシック" panose="020B0600070205080204" pitchFamily="34" charset="-128"/>
              </a:defRPr>
            </a:lvl3pPr>
            <a:lvl4pPr marL="1600200" indent="-228600">
              <a:spcBef>
                <a:spcPct val="20000"/>
              </a:spcBef>
              <a:buChar char="–"/>
              <a:defRPr>
                <a:solidFill>
                  <a:schemeClr val="tx1"/>
                </a:solidFill>
                <a:latin typeface="Humnst777 BT" pitchFamily="34" charset="0"/>
                <a:ea typeface="ＭＳ Ｐゴシック" panose="020B0600070205080204" pitchFamily="34" charset="-128"/>
              </a:defRPr>
            </a:lvl4pPr>
            <a:lvl5pPr marL="2057400" indent="-228600">
              <a:spcBef>
                <a:spcPct val="20000"/>
              </a:spcBef>
              <a:buChar char="»"/>
              <a:defRPr>
                <a:solidFill>
                  <a:schemeClr val="tx1"/>
                </a:solidFill>
                <a:latin typeface="Humnst777 BT"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a:solidFill>
                  <a:schemeClr val="tx1"/>
                </a:solidFill>
                <a:latin typeface="Humnst777 BT"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a:solidFill>
                  <a:schemeClr val="tx1"/>
                </a:solidFill>
                <a:latin typeface="Humnst777 BT"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a:solidFill>
                  <a:schemeClr val="tx1"/>
                </a:solidFill>
                <a:latin typeface="Humnst777 BT"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a:solidFill>
                  <a:schemeClr val="tx1"/>
                </a:solidFill>
                <a:latin typeface="Humnst777 BT" pitchFamily="34" charset="0"/>
                <a:ea typeface="ＭＳ Ｐゴシック" panose="020B0600070205080204" pitchFamily="34" charset="-128"/>
              </a:defRPr>
            </a:lvl9pPr>
          </a:lstStyle>
          <a:p>
            <a:pPr>
              <a:spcBef>
                <a:spcPct val="0"/>
              </a:spcBef>
              <a:buFontTx/>
              <a:buNone/>
            </a:pPr>
            <a:endParaRPr lang="en-US" altLang="en-US"/>
          </a:p>
        </p:txBody>
      </p:sp>
      <p:sp>
        <p:nvSpPr>
          <p:cNvPr id="18439" name="Rectangle 2"/>
          <p:cNvSpPr>
            <a:spLocks noChangeArrowheads="1"/>
          </p:cNvSpPr>
          <p:nvPr/>
        </p:nvSpPr>
        <p:spPr bwMode="auto">
          <a:xfrm>
            <a:off x="7751763" y="3886200"/>
            <a:ext cx="1985962" cy="838200"/>
          </a:xfrm>
          <a:prstGeom prst="rect">
            <a:avLst/>
          </a:prstGeom>
          <a:solidFill>
            <a:schemeClr val="accent1"/>
          </a:solidFill>
          <a:ln w="9525" algn="ctr">
            <a:solidFill>
              <a:schemeClr val="tx1"/>
            </a:solidFill>
            <a:round/>
            <a:headEnd/>
            <a:tailEnd/>
          </a:ln>
        </p:spPr>
        <p:txBody>
          <a:bodyPr/>
          <a:lstStyle>
            <a:lvl1pPr>
              <a:spcBef>
                <a:spcPct val="20000"/>
              </a:spcBef>
              <a:buChar char="•"/>
              <a:defRPr>
                <a:solidFill>
                  <a:schemeClr val="tx1"/>
                </a:solidFill>
                <a:latin typeface="Humnst777 BT" pitchFamily="34" charset="0"/>
                <a:ea typeface="ＭＳ Ｐゴシック" panose="020B0600070205080204" pitchFamily="34" charset="-128"/>
              </a:defRPr>
            </a:lvl1pPr>
            <a:lvl2pPr marL="742950" indent="-285750">
              <a:spcBef>
                <a:spcPct val="20000"/>
              </a:spcBef>
              <a:buChar char="–"/>
              <a:defRPr>
                <a:solidFill>
                  <a:schemeClr val="tx1"/>
                </a:solidFill>
                <a:latin typeface="Humnst777 BT" pitchFamily="34" charset="0"/>
                <a:ea typeface="ＭＳ Ｐゴシック" panose="020B0600070205080204" pitchFamily="34" charset="-128"/>
              </a:defRPr>
            </a:lvl2pPr>
            <a:lvl3pPr marL="1143000" indent="-228600">
              <a:spcBef>
                <a:spcPct val="20000"/>
              </a:spcBef>
              <a:buChar char="•"/>
              <a:defRPr>
                <a:solidFill>
                  <a:schemeClr val="tx1"/>
                </a:solidFill>
                <a:latin typeface="Humnst777 BT" pitchFamily="34" charset="0"/>
                <a:ea typeface="ＭＳ Ｐゴシック" panose="020B0600070205080204" pitchFamily="34" charset="-128"/>
              </a:defRPr>
            </a:lvl3pPr>
            <a:lvl4pPr marL="1600200" indent="-228600">
              <a:spcBef>
                <a:spcPct val="20000"/>
              </a:spcBef>
              <a:buChar char="–"/>
              <a:defRPr>
                <a:solidFill>
                  <a:schemeClr val="tx1"/>
                </a:solidFill>
                <a:latin typeface="Humnst777 BT" pitchFamily="34" charset="0"/>
                <a:ea typeface="ＭＳ Ｐゴシック" panose="020B0600070205080204" pitchFamily="34" charset="-128"/>
              </a:defRPr>
            </a:lvl4pPr>
            <a:lvl5pPr marL="2057400" indent="-228600">
              <a:spcBef>
                <a:spcPct val="20000"/>
              </a:spcBef>
              <a:buChar char="»"/>
              <a:defRPr>
                <a:solidFill>
                  <a:schemeClr val="tx1"/>
                </a:solidFill>
                <a:latin typeface="Humnst777 BT"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a:solidFill>
                  <a:schemeClr val="tx1"/>
                </a:solidFill>
                <a:latin typeface="Humnst777 BT"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a:solidFill>
                  <a:schemeClr val="tx1"/>
                </a:solidFill>
                <a:latin typeface="Humnst777 BT"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a:solidFill>
                  <a:schemeClr val="tx1"/>
                </a:solidFill>
                <a:latin typeface="Humnst777 BT"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a:solidFill>
                  <a:schemeClr val="tx1"/>
                </a:solidFill>
                <a:latin typeface="Humnst777 BT" pitchFamily="34" charset="0"/>
                <a:ea typeface="ＭＳ Ｐゴシック" panose="020B0600070205080204" pitchFamily="34" charset="-128"/>
              </a:defRPr>
            </a:lvl9pPr>
          </a:lstStyle>
          <a:p>
            <a:pPr>
              <a:spcBef>
                <a:spcPct val="0"/>
              </a:spcBef>
              <a:buFontTx/>
              <a:buNone/>
            </a:pPr>
            <a:r>
              <a:rPr lang="en-GB" altLang="en-US" sz="1400"/>
              <a:t>confidence about the knowledge brought to their role</a:t>
            </a:r>
          </a:p>
        </p:txBody>
      </p:sp>
    </p:spTree>
    <p:extLst>
      <p:ext uri="{BB962C8B-B14F-4D97-AF65-F5344CB8AC3E}">
        <p14:creationId xmlns:p14="http://schemas.microsoft.com/office/powerpoint/2010/main" val="27817938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14926</TotalTime>
  <Words>682</Words>
  <Application>Microsoft Office PowerPoint</Application>
  <PresentationFormat>Widescreen</PresentationFormat>
  <Paragraphs>63</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ＭＳ Ｐゴシック</vt:lpstr>
      <vt:lpstr>Arial</vt:lpstr>
      <vt:lpstr>Calibri</vt:lpstr>
      <vt:lpstr>Calibri Light</vt:lpstr>
      <vt:lpstr>Humnst777 BT</vt:lpstr>
      <vt:lpstr>1_Office Theme</vt:lpstr>
      <vt:lpstr>PowerPoint Presentation</vt:lpstr>
      <vt:lpstr>Dispelling some myths: Keeping it real…….</vt:lpstr>
      <vt:lpstr>PowerPoint Presentation</vt:lpstr>
      <vt:lpstr>Overview of the BSc Programme Programme Director Jennifer Norman</vt:lpstr>
      <vt:lpstr>Why our students want to study on this programme…</vt:lpstr>
    </vt:vector>
  </TitlesOfParts>
  <Company>Canterbury Christ Church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Tong, Steve (steve.tong@canterbury.ac.uk)</dc:creator>
  <cp:lastModifiedBy>Emma</cp:lastModifiedBy>
  <cp:revision>88</cp:revision>
  <dcterms:created xsi:type="dcterms:W3CDTF">2017-12-02T13:06:46Z</dcterms:created>
  <dcterms:modified xsi:type="dcterms:W3CDTF">2019-05-13T09:19:09Z</dcterms:modified>
</cp:coreProperties>
</file>