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4" r:id="rId2"/>
    <p:sldId id="272" r:id="rId3"/>
    <p:sldId id="281" r:id="rId4"/>
    <p:sldId id="327" r:id="rId5"/>
    <p:sldId id="329" r:id="rId6"/>
    <p:sldId id="282" r:id="rId7"/>
    <p:sldId id="276" r:id="rId8"/>
    <p:sldId id="278" r:id="rId9"/>
    <p:sldId id="27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1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63" d="100"/>
          <a:sy n="63" d="100"/>
        </p:scale>
        <p:origin x="76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sv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sv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6BC125-8C66-45B8-8039-F8061EF58C28}"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B13DD6C5-4B92-4BB4-9E22-EE5D9CDBB972}">
      <dgm:prSet/>
      <dgm:spPr/>
      <dgm:t>
        <a:bodyPr/>
        <a:lstStyle/>
        <a:p>
          <a:pPr>
            <a:defRPr cap="all"/>
          </a:pPr>
          <a:r>
            <a:rPr lang="en-GB" dirty="0"/>
            <a:t>What does it mean to be a Police Constable?</a:t>
          </a:r>
          <a:endParaRPr lang="en-US" dirty="0"/>
        </a:p>
      </dgm:t>
    </dgm:pt>
    <dgm:pt modelId="{8915186B-2023-436B-A077-A6DCF1F08FF9}" type="parTrans" cxnId="{56924865-86E9-4D3F-AAD4-391A06F6091D}">
      <dgm:prSet/>
      <dgm:spPr/>
      <dgm:t>
        <a:bodyPr/>
        <a:lstStyle/>
        <a:p>
          <a:endParaRPr lang="en-US"/>
        </a:p>
      </dgm:t>
    </dgm:pt>
    <dgm:pt modelId="{97DEAD5E-E199-453E-9A2E-F4BF58B52027}" type="sibTrans" cxnId="{56924865-86E9-4D3F-AAD4-391A06F6091D}">
      <dgm:prSet/>
      <dgm:spPr/>
      <dgm:t>
        <a:bodyPr/>
        <a:lstStyle/>
        <a:p>
          <a:endParaRPr lang="en-US"/>
        </a:p>
      </dgm:t>
    </dgm:pt>
    <dgm:pt modelId="{2E9D20F9-5C53-46E0-974F-4CA5ED59983C}">
      <dgm:prSet/>
      <dgm:spPr/>
      <dgm:t>
        <a:bodyPr/>
        <a:lstStyle/>
        <a:p>
          <a:pPr>
            <a:defRPr cap="all"/>
          </a:pPr>
          <a:r>
            <a:rPr lang="en-GB"/>
            <a:t>History</a:t>
          </a:r>
          <a:endParaRPr lang="en-US"/>
        </a:p>
      </dgm:t>
    </dgm:pt>
    <dgm:pt modelId="{7601B51F-7D17-4200-8AAF-BAD56B4093AE}" type="parTrans" cxnId="{4CD7867A-4401-4896-BBD1-B0679713993A}">
      <dgm:prSet/>
      <dgm:spPr/>
      <dgm:t>
        <a:bodyPr/>
        <a:lstStyle/>
        <a:p>
          <a:endParaRPr lang="en-US"/>
        </a:p>
      </dgm:t>
    </dgm:pt>
    <dgm:pt modelId="{E1DA7289-5805-4701-8956-3753D2042C93}" type="sibTrans" cxnId="{4CD7867A-4401-4896-BBD1-B0679713993A}">
      <dgm:prSet/>
      <dgm:spPr/>
      <dgm:t>
        <a:bodyPr/>
        <a:lstStyle/>
        <a:p>
          <a:endParaRPr lang="en-US"/>
        </a:p>
      </dgm:t>
    </dgm:pt>
    <dgm:pt modelId="{4E2DB610-1831-44BC-995E-55F3CB8DDB15}">
      <dgm:prSet/>
      <dgm:spPr/>
      <dgm:t>
        <a:bodyPr/>
        <a:lstStyle/>
        <a:p>
          <a:pPr>
            <a:defRPr cap="all"/>
          </a:pPr>
          <a:r>
            <a:rPr lang="en-GB"/>
            <a:t>Legislation</a:t>
          </a:r>
          <a:endParaRPr lang="en-US"/>
        </a:p>
      </dgm:t>
    </dgm:pt>
    <dgm:pt modelId="{25F5BD06-B3E6-4BD5-95C3-6A90954F7426}" type="parTrans" cxnId="{A9A3D74A-5313-4695-B7BC-EEF3581F1662}">
      <dgm:prSet/>
      <dgm:spPr/>
      <dgm:t>
        <a:bodyPr/>
        <a:lstStyle/>
        <a:p>
          <a:endParaRPr lang="en-US"/>
        </a:p>
      </dgm:t>
    </dgm:pt>
    <dgm:pt modelId="{AF08E312-1AAE-436F-9F6C-54F0F232C6B9}" type="sibTrans" cxnId="{A9A3D74A-5313-4695-B7BC-EEF3581F1662}">
      <dgm:prSet/>
      <dgm:spPr/>
      <dgm:t>
        <a:bodyPr/>
        <a:lstStyle/>
        <a:p>
          <a:endParaRPr lang="en-US"/>
        </a:p>
      </dgm:t>
    </dgm:pt>
    <dgm:pt modelId="{A13D6A86-16C2-461E-A7F4-FA690BE0D129}">
      <dgm:prSet/>
      <dgm:spPr/>
      <dgm:t>
        <a:bodyPr/>
        <a:lstStyle/>
        <a:p>
          <a:pPr>
            <a:defRPr cap="all"/>
          </a:pPr>
          <a:r>
            <a:rPr lang="en-GB"/>
            <a:t>Procedures</a:t>
          </a:r>
          <a:endParaRPr lang="en-US"/>
        </a:p>
      </dgm:t>
    </dgm:pt>
    <dgm:pt modelId="{1D208084-CBA6-434B-B674-1B031A160452}" type="parTrans" cxnId="{389D6CAA-AA0E-4E8D-A5F5-F470CDE55FA6}">
      <dgm:prSet/>
      <dgm:spPr/>
      <dgm:t>
        <a:bodyPr/>
        <a:lstStyle/>
        <a:p>
          <a:endParaRPr lang="en-US"/>
        </a:p>
      </dgm:t>
    </dgm:pt>
    <dgm:pt modelId="{EB354D9C-725F-4090-9BE9-9DA2214688FB}" type="sibTrans" cxnId="{389D6CAA-AA0E-4E8D-A5F5-F470CDE55FA6}">
      <dgm:prSet/>
      <dgm:spPr/>
      <dgm:t>
        <a:bodyPr/>
        <a:lstStyle/>
        <a:p>
          <a:endParaRPr lang="en-US"/>
        </a:p>
      </dgm:t>
    </dgm:pt>
    <dgm:pt modelId="{4EF9BCC4-4A3D-4C3D-B221-6244112C4BCA}">
      <dgm:prSet/>
      <dgm:spPr/>
      <dgm:t>
        <a:bodyPr/>
        <a:lstStyle/>
        <a:p>
          <a:pPr>
            <a:defRPr cap="all"/>
          </a:pPr>
          <a:r>
            <a:rPr lang="en-GB"/>
            <a:t>Theory </a:t>
          </a:r>
          <a:endParaRPr lang="en-US"/>
        </a:p>
      </dgm:t>
    </dgm:pt>
    <dgm:pt modelId="{CDC860BA-3BD0-431F-A0BC-399C02FEB772}" type="parTrans" cxnId="{ED400958-EEEB-4991-8FE9-114AFB8EB046}">
      <dgm:prSet/>
      <dgm:spPr/>
      <dgm:t>
        <a:bodyPr/>
        <a:lstStyle/>
        <a:p>
          <a:endParaRPr lang="en-US"/>
        </a:p>
      </dgm:t>
    </dgm:pt>
    <dgm:pt modelId="{D22F632A-097A-4592-A0F0-D44DC584AE17}" type="sibTrans" cxnId="{ED400958-EEEB-4991-8FE9-114AFB8EB046}">
      <dgm:prSet/>
      <dgm:spPr/>
      <dgm:t>
        <a:bodyPr/>
        <a:lstStyle/>
        <a:p>
          <a:endParaRPr lang="en-US"/>
        </a:p>
      </dgm:t>
    </dgm:pt>
    <dgm:pt modelId="{A7F74670-6242-439D-93F7-EF784A69B9AD}">
      <dgm:prSet/>
      <dgm:spPr/>
      <dgm:t>
        <a:bodyPr/>
        <a:lstStyle/>
        <a:p>
          <a:pPr>
            <a:defRPr cap="all"/>
          </a:pPr>
          <a:r>
            <a:rPr lang="en-GB" dirty="0"/>
            <a:t>Context </a:t>
          </a:r>
          <a:endParaRPr lang="en-US" dirty="0"/>
        </a:p>
      </dgm:t>
    </dgm:pt>
    <dgm:pt modelId="{585437DE-382D-433C-9450-6B33441CB618}" type="parTrans" cxnId="{381242E6-6DCB-4234-9E56-D4BEB80B3976}">
      <dgm:prSet/>
      <dgm:spPr/>
      <dgm:t>
        <a:bodyPr/>
        <a:lstStyle/>
        <a:p>
          <a:endParaRPr lang="en-US"/>
        </a:p>
      </dgm:t>
    </dgm:pt>
    <dgm:pt modelId="{56DC712E-1EE2-42BB-9E56-1A0CAFF73A11}" type="sibTrans" cxnId="{381242E6-6DCB-4234-9E56-D4BEB80B3976}">
      <dgm:prSet/>
      <dgm:spPr/>
      <dgm:t>
        <a:bodyPr/>
        <a:lstStyle/>
        <a:p>
          <a:endParaRPr lang="en-US"/>
        </a:p>
      </dgm:t>
    </dgm:pt>
    <dgm:pt modelId="{245BDC2F-AC6A-40FD-8B5C-4F958650F087}" type="pres">
      <dgm:prSet presAssocID="{226BC125-8C66-45B8-8039-F8061EF58C28}" presName="root" presStyleCnt="0">
        <dgm:presLayoutVars>
          <dgm:dir/>
          <dgm:resizeHandles val="exact"/>
        </dgm:presLayoutVars>
      </dgm:prSet>
      <dgm:spPr/>
    </dgm:pt>
    <dgm:pt modelId="{0904AD9F-739E-4833-A8C4-DCAAD0F29FC3}" type="pres">
      <dgm:prSet presAssocID="{B13DD6C5-4B92-4BB4-9E22-EE5D9CDBB972}" presName="compNode" presStyleCnt="0"/>
      <dgm:spPr/>
    </dgm:pt>
    <dgm:pt modelId="{45917F69-42A9-472B-8F9B-ED7E6A0E5B7E}" type="pres">
      <dgm:prSet presAssocID="{B13DD6C5-4B92-4BB4-9E22-EE5D9CDBB972}" presName="iconBgRect" presStyleLbl="bgShp" presStyleIdx="0" presStyleCnt="6"/>
      <dgm:spPr/>
    </dgm:pt>
    <dgm:pt modelId="{FAD8D446-6885-4400-9EB1-73C68236EE9D}" type="pres">
      <dgm:prSet presAssocID="{B13DD6C5-4B92-4BB4-9E22-EE5D9CDBB972}"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olice"/>
        </a:ext>
      </dgm:extLst>
    </dgm:pt>
    <dgm:pt modelId="{A1BBDB54-15AB-4C54-9E88-F42E5C8BC667}" type="pres">
      <dgm:prSet presAssocID="{B13DD6C5-4B92-4BB4-9E22-EE5D9CDBB972}" presName="spaceRect" presStyleCnt="0"/>
      <dgm:spPr/>
    </dgm:pt>
    <dgm:pt modelId="{4225BC94-07A7-4D21-8344-58977CC085FF}" type="pres">
      <dgm:prSet presAssocID="{B13DD6C5-4B92-4BB4-9E22-EE5D9CDBB972}" presName="textRect" presStyleLbl="revTx" presStyleIdx="0" presStyleCnt="6">
        <dgm:presLayoutVars>
          <dgm:chMax val="1"/>
          <dgm:chPref val="1"/>
        </dgm:presLayoutVars>
      </dgm:prSet>
      <dgm:spPr/>
    </dgm:pt>
    <dgm:pt modelId="{38D54A50-B74E-407E-9137-24F0090B4EDE}" type="pres">
      <dgm:prSet presAssocID="{97DEAD5E-E199-453E-9A2E-F4BF58B52027}" presName="sibTrans" presStyleCnt="0"/>
      <dgm:spPr/>
    </dgm:pt>
    <dgm:pt modelId="{027B32A5-3198-4368-AC49-C151424316F9}" type="pres">
      <dgm:prSet presAssocID="{2E9D20F9-5C53-46E0-974F-4CA5ED59983C}" presName="compNode" presStyleCnt="0"/>
      <dgm:spPr/>
    </dgm:pt>
    <dgm:pt modelId="{577C3764-7F89-4F1E-A55D-7B2B8196E4E0}" type="pres">
      <dgm:prSet presAssocID="{2E9D20F9-5C53-46E0-974F-4CA5ED59983C}" presName="iconBgRect" presStyleLbl="bgShp" presStyleIdx="1" presStyleCnt="6"/>
      <dgm:spPr/>
    </dgm:pt>
    <dgm:pt modelId="{B1FC9803-2B6A-4662-941E-2D1C562C6CD0}" type="pres">
      <dgm:prSet presAssocID="{2E9D20F9-5C53-46E0-974F-4CA5ED59983C}"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60100361-FC3B-4DCD-804B-504EAB1F0A8D}" type="pres">
      <dgm:prSet presAssocID="{2E9D20F9-5C53-46E0-974F-4CA5ED59983C}" presName="spaceRect" presStyleCnt="0"/>
      <dgm:spPr/>
    </dgm:pt>
    <dgm:pt modelId="{B3DE2099-7EAC-4491-A2EA-2051448B2FA2}" type="pres">
      <dgm:prSet presAssocID="{2E9D20F9-5C53-46E0-974F-4CA5ED59983C}" presName="textRect" presStyleLbl="revTx" presStyleIdx="1" presStyleCnt="6">
        <dgm:presLayoutVars>
          <dgm:chMax val="1"/>
          <dgm:chPref val="1"/>
        </dgm:presLayoutVars>
      </dgm:prSet>
      <dgm:spPr/>
    </dgm:pt>
    <dgm:pt modelId="{81CEEF9C-E1D5-4E8A-B33A-BBE7AD6C6E63}" type="pres">
      <dgm:prSet presAssocID="{E1DA7289-5805-4701-8956-3753D2042C93}" presName="sibTrans" presStyleCnt="0"/>
      <dgm:spPr/>
    </dgm:pt>
    <dgm:pt modelId="{2C8E6079-9D76-4AB3-A741-4A26F4255031}" type="pres">
      <dgm:prSet presAssocID="{4E2DB610-1831-44BC-995E-55F3CB8DDB15}" presName="compNode" presStyleCnt="0"/>
      <dgm:spPr/>
    </dgm:pt>
    <dgm:pt modelId="{D2836BF6-ABC6-4ED1-89DD-C92FD3EE7ECB}" type="pres">
      <dgm:prSet presAssocID="{4E2DB610-1831-44BC-995E-55F3CB8DDB15}" presName="iconBgRect" presStyleLbl="bgShp" presStyleIdx="2" presStyleCnt="6"/>
      <dgm:spPr/>
    </dgm:pt>
    <dgm:pt modelId="{4AFB35E3-BA4A-46C4-ACE5-81A4D7B4ACBC}" type="pres">
      <dgm:prSet presAssocID="{4E2DB610-1831-44BC-995E-55F3CB8DDB15}"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lp"/>
        </a:ext>
      </dgm:extLst>
    </dgm:pt>
    <dgm:pt modelId="{34CE869B-DF75-4356-8C61-957828A5F099}" type="pres">
      <dgm:prSet presAssocID="{4E2DB610-1831-44BC-995E-55F3CB8DDB15}" presName="spaceRect" presStyleCnt="0"/>
      <dgm:spPr/>
    </dgm:pt>
    <dgm:pt modelId="{07DB0AA0-662F-426E-8DA5-100C89ED2D60}" type="pres">
      <dgm:prSet presAssocID="{4E2DB610-1831-44BC-995E-55F3CB8DDB15}" presName="textRect" presStyleLbl="revTx" presStyleIdx="2" presStyleCnt="6">
        <dgm:presLayoutVars>
          <dgm:chMax val="1"/>
          <dgm:chPref val="1"/>
        </dgm:presLayoutVars>
      </dgm:prSet>
      <dgm:spPr/>
    </dgm:pt>
    <dgm:pt modelId="{30A78A89-6CC7-4E4E-B8F0-0B70BAAA2687}" type="pres">
      <dgm:prSet presAssocID="{AF08E312-1AAE-436F-9F6C-54F0F232C6B9}" presName="sibTrans" presStyleCnt="0"/>
      <dgm:spPr/>
    </dgm:pt>
    <dgm:pt modelId="{8ED7621D-86A2-4BF3-97A1-B700799C4600}" type="pres">
      <dgm:prSet presAssocID="{A13D6A86-16C2-461E-A7F4-FA690BE0D129}" presName="compNode" presStyleCnt="0"/>
      <dgm:spPr/>
    </dgm:pt>
    <dgm:pt modelId="{9D7FC4AC-D204-4B49-B31B-F662BB5BC593}" type="pres">
      <dgm:prSet presAssocID="{A13D6A86-16C2-461E-A7F4-FA690BE0D129}" presName="iconBgRect" presStyleLbl="bgShp" presStyleIdx="3" presStyleCnt="6"/>
      <dgm:spPr/>
    </dgm:pt>
    <dgm:pt modelId="{28860136-979F-4B76-8AD4-96F9B87ED615}" type="pres">
      <dgm:prSet presAssocID="{A13D6A86-16C2-461E-A7F4-FA690BE0D129}"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 List"/>
        </a:ext>
      </dgm:extLst>
    </dgm:pt>
    <dgm:pt modelId="{4589FF0E-1113-46B8-89D8-602E3A6E72B5}" type="pres">
      <dgm:prSet presAssocID="{A13D6A86-16C2-461E-A7F4-FA690BE0D129}" presName="spaceRect" presStyleCnt="0"/>
      <dgm:spPr/>
    </dgm:pt>
    <dgm:pt modelId="{6540740F-A3BC-4504-BED4-1F268A67F159}" type="pres">
      <dgm:prSet presAssocID="{A13D6A86-16C2-461E-A7F4-FA690BE0D129}" presName="textRect" presStyleLbl="revTx" presStyleIdx="3" presStyleCnt="6">
        <dgm:presLayoutVars>
          <dgm:chMax val="1"/>
          <dgm:chPref val="1"/>
        </dgm:presLayoutVars>
      </dgm:prSet>
      <dgm:spPr/>
    </dgm:pt>
    <dgm:pt modelId="{09126C31-B054-4621-88B0-F3B6A305894C}" type="pres">
      <dgm:prSet presAssocID="{EB354D9C-725F-4090-9BE9-9DA2214688FB}" presName="sibTrans" presStyleCnt="0"/>
      <dgm:spPr/>
    </dgm:pt>
    <dgm:pt modelId="{2D9A7D7D-458A-48D7-B432-D55D093D0183}" type="pres">
      <dgm:prSet presAssocID="{4EF9BCC4-4A3D-4C3D-B221-6244112C4BCA}" presName="compNode" presStyleCnt="0"/>
      <dgm:spPr/>
    </dgm:pt>
    <dgm:pt modelId="{FDD61209-5709-41D0-8919-BD85E5EA2B3E}" type="pres">
      <dgm:prSet presAssocID="{4EF9BCC4-4A3D-4C3D-B221-6244112C4BCA}" presName="iconBgRect" presStyleLbl="bgShp" presStyleIdx="4" presStyleCnt="6"/>
      <dgm:spPr/>
    </dgm:pt>
    <dgm:pt modelId="{51BB161A-F797-4B7D-AA06-4A25A63B77B3}" type="pres">
      <dgm:prSet presAssocID="{4EF9BCC4-4A3D-4C3D-B221-6244112C4BCA}"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ead with Gears"/>
        </a:ext>
      </dgm:extLst>
    </dgm:pt>
    <dgm:pt modelId="{2E33D82F-9BB8-4682-8737-E52F60398E3F}" type="pres">
      <dgm:prSet presAssocID="{4EF9BCC4-4A3D-4C3D-B221-6244112C4BCA}" presName="spaceRect" presStyleCnt="0"/>
      <dgm:spPr/>
    </dgm:pt>
    <dgm:pt modelId="{B16D8B83-C98E-4EE7-AB28-12BA7CC26F6C}" type="pres">
      <dgm:prSet presAssocID="{4EF9BCC4-4A3D-4C3D-B221-6244112C4BCA}" presName="textRect" presStyleLbl="revTx" presStyleIdx="4" presStyleCnt="6">
        <dgm:presLayoutVars>
          <dgm:chMax val="1"/>
          <dgm:chPref val="1"/>
        </dgm:presLayoutVars>
      </dgm:prSet>
      <dgm:spPr/>
    </dgm:pt>
    <dgm:pt modelId="{A691F04C-E5BF-4971-B385-56A85F4350C3}" type="pres">
      <dgm:prSet presAssocID="{D22F632A-097A-4592-A0F0-D44DC584AE17}" presName="sibTrans" presStyleCnt="0"/>
      <dgm:spPr/>
    </dgm:pt>
    <dgm:pt modelId="{E81ACB78-49D2-4DC0-BDA5-BD9400FE329D}" type="pres">
      <dgm:prSet presAssocID="{A7F74670-6242-439D-93F7-EF784A69B9AD}" presName="compNode" presStyleCnt="0"/>
      <dgm:spPr/>
    </dgm:pt>
    <dgm:pt modelId="{B40FA18C-4CB8-4950-B1B6-15B61A6B5568}" type="pres">
      <dgm:prSet presAssocID="{A7F74670-6242-439D-93F7-EF784A69B9AD}" presName="iconBgRect" presStyleLbl="bgShp" presStyleIdx="5" presStyleCnt="6"/>
      <dgm:spPr/>
    </dgm:pt>
    <dgm:pt modelId="{CC89A27B-DA04-4A9F-8C94-B70675AF9275}" type="pres">
      <dgm:prSet presAssocID="{A7F74670-6242-439D-93F7-EF784A69B9AD}"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Earth Globe Europe-Africa"/>
        </a:ext>
      </dgm:extLst>
    </dgm:pt>
    <dgm:pt modelId="{FB01E5E8-3C04-4AA4-A2C1-4D715A0D254D}" type="pres">
      <dgm:prSet presAssocID="{A7F74670-6242-439D-93F7-EF784A69B9AD}" presName="spaceRect" presStyleCnt="0"/>
      <dgm:spPr/>
    </dgm:pt>
    <dgm:pt modelId="{EA9E8100-A0CE-47FE-BC88-9C32124B16A0}" type="pres">
      <dgm:prSet presAssocID="{A7F74670-6242-439D-93F7-EF784A69B9AD}" presName="textRect" presStyleLbl="revTx" presStyleIdx="5" presStyleCnt="6">
        <dgm:presLayoutVars>
          <dgm:chMax val="1"/>
          <dgm:chPref val="1"/>
        </dgm:presLayoutVars>
      </dgm:prSet>
      <dgm:spPr/>
    </dgm:pt>
  </dgm:ptLst>
  <dgm:cxnLst>
    <dgm:cxn modelId="{FFB6530E-772B-4713-AA13-4543AB512860}" type="presOf" srcId="{4EF9BCC4-4A3D-4C3D-B221-6244112C4BCA}" destId="{B16D8B83-C98E-4EE7-AB28-12BA7CC26F6C}" srcOrd="0" destOrd="0" presId="urn:microsoft.com/office/officeart/2018/5/layout/IconCircleLabelList"/>
    <dgm:cxn modelId="{3D5E462B-080D-4E12-921D-1F7193D8D0E0}" type="presOf" srcId="{4E2DB610-1831-44BC-995E-55F3CB8DDB15}" destId="{07DB0AA0-662F-426E-8DA5-100C89ED2D60}" srcOrd="0" destOrd="0" presId="urn:microsoft.com/office/officeart/2018/5/layout/IconCircleLabelList"/>
    <dgm:cxn modelId="{5744B643-FFB5-44CB-BC27-47294D9EA6B4}" type="presOf" srcId="{226BC125-8C66-45B8-8039-F8061EF58C28}" destId="{245BDC2F-AC6A-40FD-8B5C-4F958650F087}" srcOrd="0" destOrd="0" presId="urn:microsoft.com/office/officeart/2018/5/layout/IconCircleLabelList"/>
    <dgm:cxn modelId="{10E6F563-F8D9-4972-90E9-387D52E548F9}" type="presOf" srcId="{B13DD6C5-4B92-4BB4-9E22-EE5D9CDBB972}" destId="{4225BC94-07A7-4D21-8344-58977CC085FF}" srcOrd="0" destOrd="0" presId="urn:microsoft.com/office/officeart/2018/5/layout/IconCircleLabelList"/>
    <dgm:cxn modelId="{56924865-86E9-4D3F-AAD4-391A06F6091D}" srcId="{226BC125-8C66-45B8-8039-F8061EF58C28}" destId="{B13DD6C5-4B92-4BB4-9E22-EE5D9CDBB972}" srcOrd="0" destOrd="0" parTransId="{8915186B-2023-436B-A077-A6DCF1F08FF9}" sibTransId="{97DEAD5E-E199-453E-9A2E-F4BF58B52027}"/>
    <dgm:cxn modelId="{A9A3D74A-5313-4695-B7BC-EEF3581F1662}" srcId="{226BC125-8C66-45B8-8039-F8061EF58C28}" destId="{4E2DB610-1831-44BC-995E-55F3CB8DDB15}" srcOrd="2" destOrd="0" parTransId="{25F5BD06-B3E6-4BD5-95C3-6A90954F7426}" sibTransId="{AF08E312-1AAE-436F-9F6C-54F0F232C6B9}"/>
    <dgm:cxn modelId="{ED400958-EEEB-4991-8FE9-114AFB8EB046}" srcId="{226BC125-8C66-45B8-8039-F8061EF58C28}" destId="{4EF9BCC4-4A3D-4C3D-B221-6244112C4BCA}" srcOrd="4" destOrd="0" parTransId="{CDC860BA-3BD0-431F-A0BC-399C02FEB772}" sibTransId="{D22F632A-097A-4592-A0F0-D44DC584AE17}"/>
    <dgm:cxn modelId="{4CD7867A-4401-4896-BBD1-B0679713993A}" srcId="{226BC125-8C66-45B8-8039-F8061EF58C28}" destId="{2E9D20F9-5C53-46E0-974F-4CA5ED59983C}" srcOrd="1" destOrd="0" parTransId="{7601B51F-7D17-4200-8AAF-BAD56B4093AE}" sibTransId="{E1DA7289-5805-4701-8956-3753D2042C93}"/>
    <dgm:cxn modelId="{96F423A6-E759-4E91-B4D0-910B197D48D9}" type="presOf" srcId="{2E9D20F9-5C53-46E0-974F-4CA5ED59983C}" destId="{B3DE2099-7EAC-4491-A2EA-2051448B2FA2}" srcOrd="0" destOrd="0" presId="urn:microsoft.com/office/officeart/2018/5/layout/IconCircleLabelList"/>
    <dgm:cxn modelId="{389D6CAA-AA0E-4E8D-A5F5-F470CDE55FA6}" srcId="{226BC125-8C66-45B8-8039-F8061EF58C28}" destId="{A13D6A86-16C2-461E-A7F4-FA690BE0D129}" srcOrd="3" destOrd="0" parTransId="{1D208084-CBA6-434B-B674-1B031A160452}" sibTransId="{EB354D9C-725F-4090-9BE9-9DA2214688FB}"/>
    <dgm:cxn modelId="{D7A418D9-8856-4E8B-9FF7-6709A0C122B4}" type="presOf" srcId="{A13D6A86-16C2-461E-A7F4-FA690BE0D129}" destId="{6540740F-A3BC-4504-BED4-1F268A67F159}" srcOrd="0" destOrd="0" presId="urn:microsoft.com/office/officeart/2018/5/layout/IconCircleLabelList"/>
    <dgm:cxn modelId="{A78717E1-FD62-4D95-9D06-21496A2C7A79}" type="presOf" srcId="{A7F74670-6242-439D-93F7-EF784A69B9AD}" destId="{EA9E8100-A0CE-47FE-BC88-9C32124B16A0}" srcOrd="0" destOrd="0" presId="urn:microsoft.com/office/officeart/2018/5/layout/IconCircleLabelList"/>
    <dgm:cxn modelId="{381242E6-6DCB-4234-9E56-D4BEB80B3976}" srcId="{226BC125-8C66-45B8-8039-F8061EF58C28}" destId="{A7F74670-6242-439D-93F7-EF784A69B9AD}" srcOrd="5" destOrd="0" parTransId="{585437DE-382D-433C-9450-6B33441CB618}" sibTransId="{56DC712E-1EE2-42BB-9E56-1A0CAFF73A11}"/>
    <dgm:cxn modelId="{CB5D663B-09B3-4EB1-BE24-40848F185526}" type="presParOf" srcId="{245BDC2F-AC6A-40FD-8B5C-4F958650F087}" destId="{0904AD9F-739E-4833-A8C4-DCAAD0F29FC3}" srcOrd="0" destOrd="0" presId="urn:microsoft.com/office/officeart/2018/5/layout/IconCircleLabelList"/>
    <dgm:cxn modelId="{608A0387-BBE9-47E9-8B14-798F50DF4FDC}" type="presParOf" srcId="{0904AD9F-739E-4833-A8C4-DCAAD0F29FC3}" destId="{45917F69-42A9-472B-8F9B-ED7E6A0E5B7E}" srcOrd="0" destOrd="0" presId="urn:microsoft.com/office/officeart/2018/5/layout/IconCircleLabelList"/>
    <dgm:cxn modelId="{B36975E1-FA2C-4E8E-BF2D-19C602D0AA7F}" type="presParOf" srcId="{0904AD9F-739E-4833-A8C4-DCAAD0F29FC3}" destId="{FAD8D446-6885-4400-9EB1-73C68236EE9D}" srcOrd="1" destOrd="0" presId="urn:microsoft.com/office/officeart/2018/5/layout/IconCircleLabelList"/>
    <dgm:cxn modelId="{13CEEF9E-C72F-4A6A-BD82-4977DFB02E5B}" type="presParOf" srcId="{0904AD9F-739E-4833-A8C4-DCAAD0F29FC3}" destId="{A1BBDB54-15AB-4C54-9E88-F42E5C8BC667}" srcOrd="2" destOrd="0" presId="urn:microsoft.com/office/officeart/2018/5/layout/IconCircleLabelList"/>
    <dgm:cxn modelId="{501383A1-0C82-4861-8DFB-9CFAA46E1AA0}" type="presParOf" srcId="{0904AD9F-739E-4833-A8C4-DCAAD0F29FC3}" destId="{4225BC94-07A7-4D21-8344-58977CC085FF}" srcOrd="3" destOrd="0" presId="urn:microsoft.com/office/officeart/2018/5/layout/IconCircleLabelList"/>
    <dgm:cxn modelId="{F0650522-1FB6-4FFF-88D0-DCE876134512}" type="presParOf" srcId="{245BDC2F-AC6A-40FD-8B5C-4F958650F087}" destId="{38D54A50-B74E-407E-9137-24F0090B4EDE}" srcOrd="1" destOrd="0" presId="urn:microsoft.com/office/officeart/2018/5/layout/IconCircleLabelList"/>
    <dgm:cxn modelId="{696FCBC8-3EF5-43E0-899E-A33EDD5623DD}" type="presParOf" srcId="{245BDC2F-AC6A-40FD-8B5C-4F958650F087}" destId="{027B32A5-3198-4368-AC49-C151424316F9}" srcOrd="2" destOrd="0" presId="urn:microsoft.com/office/officeart/2018/5/layout/IconCircleLabelList"/>
    <dgm:cxn modelId="{440D775B-2442-428C-8015-8A0FC6ADD407}" type="presParOf" srcId="{027B32A5-3198-4368-AC49-C151424316F9}" destId="{577C3764-7F89-4F1E-A55D-7B2B8196E4E0}" srcOrd="0" destOrd="0" presId="urn:microsoft.com/office/officeart/2018/5/layout/IconCircleLabelList"/>
    <dgm:cxn modelId="{8A9CD47B-D16F-4135-98CB-608AF16002D8}" type="presParOf" srcId="{027B32A5-3198-4368-AC49-C151424316F9}" destId="{B1FC9803-2B6A-4662-941E-2D1C562C6CD0}" srcOrd="1" destOrd="0" presId="urn:microsoft.com/office/officeart/2018/5/layout/IconCircleLabelList"/>
    <dgm:cxn modelId="{522DFCA8-44D0-495E-8201-6F307FCF6774}" type="presParOf" srcId="{027B32A5-3198-4368-AC49-C151424316F9}" destId="{60100361-FC3B-4DCD-804B-504EAB1F0A8D}" srcOrd="2" destOrd="0" presId="urn:microsoft.com/office/officeart/2018/5/layout/IconCircleLabelList"/>
    <dgm:cxn modelId="{A4004132-4FA2-4C8F-A16A-C343B25B567E}" type="presParOf" srcId="{027B32A5-3198-4368-AC49-C151424316F9}" destId="{B3DE2099-7EAC-4491-A2EA-2051448B2FA2}" srcOrd="3" destOrd="0" presId="urn:microsoft.com/office/officeart/2018/5/layout/IconCircleLabelList"/>
    <dgm:cxn modelId="{D88D197E-4D91-443C-9CA1-AF2752E29620}" type="presParOf" srcId="{245BDC2F-AC6A-40FD-8B5C-4F958650F087}" destId="{81CEEF9C-E1D5-4E8A-B33A-BBE7AD6C6E63}" srcOrd="3" destOrd="0" presId="urn:microsoft.com/office/officeart/2018/5/layout/IconCircleLabelList"/>
    <dgm:cxn modelId="{CB734E9D-E087-4573-A6E8-2EED6C7E4941}" type="presParOf" srcId="{245BDC2F-AC6A-40FD-8B5C-4F958650F087}" destId="{2C8E6079-9D76-4AB3-A741-4A26F4255031}" srcOrd="4" destOrd="0" presId="urn:microsoft.com/office/officeart/2018/5/layout/IconCircleLabelList"/>
    <dgm:cxn modelId="{F8022A5B-EC06-4DFC-BF00-85B10C81A442}" type="presParOf" srcId="{2C8E6079-9D76-4AB3-A741-4A26F4255031}" destId="{D2836BF6-ABC6-4ED1-89DD-C92FD3EE7ECB}" srcOrd="0" destOrd="0" presId="urn:microsoft.com/office/officeart/2018/5/layout/IconCircleLabelList"/>
    <dgm:cxn modelId="{2A104CBA-F31E-4330-889D-00B2E6694064}" type="presParOf" srcId="{2C8E6079-9D76-4AB3-A741-4A26F4255031}" destId="{4AFB35E3-BA4A-46C4-ACE5-81A4D7B4ACBC}" srcOrd="1" destOrd="0" presId="urn:microsoft.com/office/officeart/2018/5/layout/IconCircleLabelList"/>
    <dgm:cxn modelId="{00314CF1-BCAC-40F5-9882-46697320E5BE}" type="presParOf" srcId="{2C8E6079-9D76-4AB3-A741-4A26F4255031}" destId="{34CE869B-DF75-4356-8C61-957828A5F099}" srcOrd="2" destOrd="0" presId="urn:microsoft.com/office/officeart/2018/5/layout/IconCircleLabelList"/>
    <dgm:cxn modelId="{41667CD7-9B59-4CCC-9A87-B0A7F79C110C}" type="presParOf" srcId="{2C8E6079-9D76-4AB3-A741-4A26F4255031}" destId="{07DB0AA0-662F-426E-8DA5-100C89ED2D60}" srcOrd="3" destOrd="0" presId="urn:microsoft.com/office/officeart/2018/5/layout/IconCircleLabelList"/>
    <dgm:cxn modelId="{92E1C088-FA16-4772-8CBB-481EA77859D8}" type="presParOf" srcId="{245BDC2F-AC6A-40FD-8B5C-4F958650F087}" destId="{30A78A89-6CC7-4E4E-B8F0-0B70BAAA2687}" srcOrd="5" destOrd="0" presId="urn:microsoft.com/office/officeart/2018/5/layout/IconCircleLabelList"/>
    <dgm:cxn modelId="{E41F6E9F-846C-4EEB-83FF-CEE555F09E1A}" type="presParOf" srcId="{245BDC2F-AC6A-40FD-8B5C-4F958650F087}" destId="{8ED7621D-86A2-4BF3-97A1-B700799C4600}" srcOrd="6" destOrd="0" presId="urn:microsoft.com/office/officeart/2018/5/layout/IconCircleLabelList"/>
    <dgm:cxn modelId="{C0ABC940-69BC-4F10-B748-D09F24AE6594}" type="presParOf" srcId="{8ED7621D-86A2-4BF3-97A1-B700799C4600}" destId="{9D7FC4AC-D204-4B49-B31B-F662BB5BC593}" srcOrd="0" destOrd="0" presId="urn:microsoft.com/office/officeart/2018/5/layout/IconCircleLabelList"/>
    <dgm:cxn modelId="{03B23B60-F807-41B1-921B-7BA9BBBDA282}" type="presParOf" srcId="{8ED7621D-86A2-4BF3-97A1-B700799C4600}" destId="{28860136-979F-4B76-8AD4-96F9B87ED615}" srcOrd="1" destOrd="0" presId="urn:microsoft.com/office/officeart/2018/5/layout/IconCircleLabelList"/>
    <dgm:cxn modelId="{A62063DF-9F9E-4A0B-85CE-CF50382CFA4C}" type="presParOf" srcId="{8ED7621D-86A2-4BF3-97A1-B700799C4600}" destId="{4589FF0E-1113-46B8-89D8-602E3A6E72B5}" srcOrd="2" destOrd="0" presId="urn:microsoft.com/office/officeart/2018/5/layout/IconCircleLabelList"/>
    <dgm:cxn modelId="{E9C8BBD7-398B-4D1A-9883-D5771202EE1E}" type="presParOf" srcId="{8ED7621D-86A2-4BF3-97A1-B700799C4600}" destId="{6540740F-A3BC-4504-BED4-1F268A67F159}" srcOrd="3" destOrd="0" presId="urn:microsoft.com/office/officeart/2018/5/layout/IconCircleLabelList"/>
    <dgm:cxn modelId="{770EE0F0-7C65-4829-821A-716C1EC010D7}" type="presParOf" srcId="{245BDC2F-AC6A-40FD-8B5C-4F958650F087}" destId="{09126C31-B054-4621-88B0-F3B6A305894C}" srcOrd="7" destOrd="0" presId="urn:microsoft.com/office/officeart/2018/5/layout/IconCircleLabelList"/>
    <dgm:cxn modelId="{656BEE58-CBD9-40D3-97DD-5DEE7FDB4D85}" type="presParOf" srcId="{245BDC2F-AC6A-40FD-8B5C-4F958650F087}" destId="{2D9A7D7D-458A-48D7-B432-D55D093D0183}" srcOrd="8" destOrd="0" presId="urn:microsoft.com/office/officeart/2018/5/layout/IconCircleLabelList"/>
    <dgm:cxn modelId="{0CA1102F-EFB7-474E-8955-40A33DE9CDF0}" type="presParOf" srcId="{2D9A7D7D-458A-48D7-B432-D55D093D0183}" destId="{FDD61209-5709-41D0-8919-BD85E5EA2B3E}" srcOrd="0" destOrd="0" presId="urn:microsoft.com/office/officeart/2018/5/layout/IconCircleLabelList"/>
    <dgm:cxn modelId="{4C242199-BD0E-4E79-9F08-D723EA27CBFE}" type="presParOf" srcId="{2D9A7D7D-458A-48D7-B432-D55D093D0183}" destId="{51BB161A-F797-4B7D-AA06-4A25A63B77B3}" srcOrd="1" destOrd="0" presId="urn:microsoft.com/office/officeart/2018/5/layout/IconCircleLabelList"/>
    <dgm:cxn modelId="{5502B3D9-268F-4BF5-A192-FDFFEF36C068}" type="presParOf" srcId="{2D9A7D7D-458A-48D7-B432-D55D093D0183}" destId="{2E33D82F-9BB8-4682-8737-E52F60398E3F}" srcOrd="2" destOrd="0" presId="urn:microsoft.com/office/officeart/2018/5/layout/IconCircleLabelList"/>
    <dgm:cxn modelId="{2D945BCB-3C15-406A-8635-D8F577A2209C}" type="presParOf" srcId="{2D9A7D7D-458A-48D7-B432-D55D093D0183}" destId="{B16D8B83-C98E-4EE7-AB28-12BA7CC26F6C}" srcOrd="3" destOrd="0" presId="urn:microsoft.com/office/officeart/2018/5/layout/IconCircleLabelList"/>
    <dgm:cxn modelId="{46B3801B-0C00-427C-AEC9-B16ECDA4EEC2}" type="presParOf" srcId="{245BDC2F-AC6A-40FD-8B5C-4F958650F087}" destId="{A691F04C-E5BF-4971-B385-56A85F4350C3}" srcOrd="9" destOrd="0" presId="urn:microsoft.com/office/officeart/2018/5/layout/IconCircleLabelList"/>
    <dgm:cxn modelId="{565B5420-A974-48FE-85D8-6154F83B8653}" type="presParOf" srcId="{245BDC2F-AC6A-40FD-8B5C-4F958650F087}" destId="{E81ACB78-49D2-4DC0-BDA5-BD9400FE329D}" srcOrd="10" destOrd="0" presId="urn:microsoft.com/office/officeart/2018/5/layout/IconCircleLabelList"/>
    <dgm:cxn modelId="{B4905053-C3A7-430C-9B69-29FCBEE5B583}" type="presParOf" srcId="{E81ACB78-49D2-4DC0-BDA5-BD9400FE329D}" destId="{B40FA18C-4CB8-4950-B1B6-15B61A6B5568}" srcOrd="0" destOrd="0" presId="urn:microsoft.com/office/officeart/2018/5/layout/IconCircleLabelList"/>
    <dgm:cxn modelId="{1A897C75-CBA0-44F9-883B-FDD8358D5072}" type="presParOf" srcId="{E81ACB78-49D2-4DC0-BDA5-BD9400FE329D}" destId="{CC89A27B-DA04-4A9F-8C94-B70675AF9275}" srcOrd="1" destOrd="0" presId="urn:microsoft.com/office/officeart/2018/5/layout/IconCircleLabelList"/>
    <dgm:cxn modelId="{A604F116-9EDC-4622-87D1-2A8F840832E3}" type="presParOf" srcId="{E81ACB78-49D2-4DC0-BDA5-BD9400FE329D}" destId="{FB01E5E8-3C04-4AA4-A2C1-4D715A0D254D}" srcOrd="2" destOrd="0" presId="urn:microsoft.com/office/officeart/2018/5/layout/IconCircleLabelList"/>
    <dgm:cxn modelId="{BA8214C9-B1DB-46B2-9B58-BD3F71D2F4E1}" type="presParOf" srcId="{E81ACB78-49D2-4DC0-BDA5-BD9400FE329D}" destId="{EA9E8100-A0CE-47FE-BC88-9C32124B16A0}"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917F69-42A9-472B-8F9B-ED7E6A0E5B7E}">
      <dsp:nvSpPr>
        <dsp:cNvPr id="0" name=""/>
        <dsp:cNvSpPr/>
      </dsp:nvSpPr>
      <dsp:spPr>
        <a:xfrm>
          <a:off x="299054" y="236686"/>
          <a:ext cx="932871" cy="932871"/>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D8D446-6885-4400-9EB1-73C68236EE9D}">
      <dsp:nvSpPr>
        <dsp:cNvPr id="0" name=""/>
        <dsp:cNvSpPr/>
      </dsp:nvSpPr>
      <dsp:spPr>
        <a:xfrm>
          <a:off x="497863" y="435494"/>
          <a:ext cx="535253" cy="53525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225BC94-07A7-4D21-8344-58977CC085FF}">
      <dsp:nvSpPr>
        <dsp:cNvPr id="0" name=""/>
        <dsp:cNvSpPr/>
      </dsp:nvSpPr>
      <dsp:spPr>
        <a:xfrm>
          <a:off x="841" y="1460123"/>
          <a:ext cx="1529296" cy="611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GB" sz="1400" kern="1200" dirty="0"/>
            <a:t>What does it mean to be a Police Constable?</a:t>
          </a:r>
          <a:endParaRPr lang="en-US" sz="1400" kern="1200" dirty="0"/>
        </a:p>
      </dsp:txBody>
      <dsp:txXfrm>
        <a:off x="841" y="1460123"/>
        <a:ext cx="1529296" cy="611718"/>
      </dsp:txXfrm>
    </dsp:sp>
    <dsp:sp modelId="{577C3764-7F89-4F1E-A55D-7B2B8196E4E0}">
      <dsp:nvSpPr>
        <dsp:cNvPr id="0" name=""/>
        <dsp:cNvSpPr/>
      </dsp:nvSpPr>
      <dsp:spPr>
        <a:xfrm>
          <a:off x="2095978" y="236686"/>
          <a:ext cx="932871" cy="932871"/>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FC9803-2B6A-4662-941E-2D1C562C6CD0}">
      <dsp:nvSpPr>
        <dsp:cNvPr id="0" name=""/>
        <dsp:cNvSpPr/>
      </dsp:nvSpPr>
      <dsp:spPr>
        <a:xfrm>
          <a:off x="2294787" y="435494"/>
          <a:ext cx="535253" cy="53525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3DE2099-7EAC-4491-A2EA-2051448B2FA2}">
      <dsp:nvSpPr>
        <dsp:cNvPr id="0" name=""/>
        <dsp:cNvSpPr/>
      </dsp:nvSpPr>
      <dsp:spPr>
        <a:xfrm>
          <a:off x="1797765" y="1460123"/>
          <a:ext cx="1529296" cy="611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GB" sz="1400" kern="1200"/>
            <a:t>History</a:t>
          </a:r>
          <a:endParaRPr lang="en-US" sz="1400" kern="1200"/>
        </a:p>
      </dsp:txBody>
      <dsp:txXfrm>
        <a:off x="1797765" y="1460123"/>
        <a:ext cx="1529296" cy="611718"/>
      </dsp:txXfrm>
    </dsp:sp>
    <dsp:sp modelId="{D2836BF6-ABC6-4ED1-89DD-C92FD3EE7ECB}">
      <dsp:nvSpPr>
        <dsp:cNvPr id="0" name=""/>
        <dsp:cNvSpPr/>
      </dsp:nvSpPr>
      <dsp:spPr>
        <a:xfrm>
          <a:off x="3892902" y="236686"/>
          <a:ext cx="932871" cy="932871"/>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FB35E3-BA4A-46C4-ACE5-81A4D7B4ACBC}">
      <dsp:nvSpPr>
        <dsp:cNvPr id="0" name=""/>
        <dsp:cNvSpPr/>
      </dsp:nvSpPr>
      <dsp:spPr>
        <a:xfrm>
          <a:off x="4091711" y="435494"/>
          <a:ext cx="535253" cy="53525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7DB0AA0-662F-426E-8DA5-100C89ED2D60}">
      <dsp:nvSpPr>
        <dsp:cNvPr id="0" name=""/>
        <dsp:cNvSpPr/>
      </dsp:nvSpPr>
      <dsp:spPr>
        <a:xfrm>
          <a:off x="3594689" y="1460123"/>
          <a:ext cx="1529296" cy="611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GB" sz="1400" kern="1200"/>
            <a:t>Legislation</a:t>
          </a:r>
          <a:endParaRPr lang="en-US" sz="1400" kern="1200"/>
        </a:p>
      </dsp:txBody>
      <dsp:txXfrm>
        <a:off x="3594689" y="1460123"/>
        <a:ext cx="1529296" cy="611718"/>
      </dsp:txXfrm>
    </dsp:sp>
    <dsp:sp modelId="{9D7FC4AC-D204-4B49-B31B-F662BB5BC593}">
      <dsp:nvSpPr>
        <dsp:cNvPr id="0" name=""/>
        <dsp:cNvSpPr/>
      </dsp:nvSpPr>
      <dsp:spPr>
        <a:xfrm>
          <a:off x="5689826" y="236686"/>
          <a:ext cx="932871" cy="932871"/>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860136-979F-4B76-8AD4-96F9B87ED615}">
      <dsp:nvSpPr>
        <dsp:cNvPr id="0" name=""/>
        <dsp:cNvSpPr/>
      </dsp:nvSpPr>
      <dsp:spPr>
        <a:xfrm>
          <a:off x="5888634" y="435494"/>
          <a:ext cx="535253" cy="53525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540740F-A3BC-4504-BED4-1F268A67F159}">
      <dsp:nvSpPr>
        <dsp:cNvPr id="0" name=""/>
        <dsp:cNvSpPr/>
      </dsp:nvSpPr>
      <dsp:spPr>
        <a:xfrm>
          <a:off x="5391613" y="1460123"/>
          <a:ext cx="1529296" cy="611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GB" sz="1400" kern="1200"/>
            <a:t>Procedures</a:t>
          </a:r>
          <a:endParaRPr lang="en-US" sz="1400" kern="1200"/>
        </a:p>
      </dsp:txBody>
      <dsp:txXfrm>
        <a:off x="5391613" y="1460123"/>
        <a:ext cx="1529296" cy="611718"/>
      </dsp:txXfrm>
    </dsp:sp>
    <dsp:sp modelId="{FDD61209-5709-41D0-8919-BD85E5EA2B3E}">
      <dsp:nvSpPr>
        <dsp:cNvPr id="0" name=""/>
        <dsp:cNvSpPr/>
      </dsp:nvSpPr>
      <dsp:spPr>
        <a:xfrm>
          <a:off x="7486750" y="236686"/>
          <a:ext cx="932871" cy="932871"/>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1BB161A-F797-4B7D-AA06-4A25A63B77B3}">
      <dsp:nvSpPr>
        <dsp:cNvPr id="0" name=""/>
        <dsp:cNvSpPr/>
      </dsp:nvSpPr>
      <dsp:spPr>
        <a:xfrm>
          <a:off x="7685558" y="435494"/>
          <a:ext cx="535253" cy="53525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16D8B83-C98E-4EE7-AB28-12BA7CC26F6C}">
      <dsp:nvSpPr>
        <dsp:cNvPr id="0" name=""/>
        <dsp:cNvSpPr/>
      </dsp:nvSpPr>
      <dsp:spPr>
        <a:xfrm>
          <a:off x="7188537" y="1460123"/>
          <a:ext cx="1529296" cy="611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GB" sz="1400" kern="1200"/>
            <a:t>Theory </a:t>
          </a:r>
          <a:endParaRPr lang="en-US" sz="1400" kern="1200"/>
        </a:p>
      </dsp:txBody>
      <dsp:txXfrm>
        <a:off x="7188537" y="1460123"/>
        <a:ext cx="1529296" cy="611718"/>
      </dsp:txXfrm>
    </dsp:sp>
    <dsp:sp modelId="{B40FA18C-4CB8-4950-B1B6-15B61A6B5568}">
      <dsp:nvSpPr>
        <dsp:cNvPr id="0" name=""/>
        <dsp:cNvSpPr/>
      </dsp:nvSpPr>
      <dsp:spPr>
        <a:xfrm>
          <a:off x="9283674" y="236686"/>
          <a:ext cx="932871" cy="932871"/>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89A27B-DA04-4A9F-8C94-B70675AF9275}">
      <dsp:nvSpPr>
        <dsp:cNvPr id="0" name=""/>
        <dsp:cNvSpPr/>
      </dsp:nvSpPr>
      <dsp:spPr>
        <a:xfrm>
          <a:off x="9482482" y="435494"/>
          <a:ext cx="535253" cy="535253"/>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A9E8100-A0CE-47FE-BC88-9C32124B16A0}">
      <dsp:nvSpPr>
        <dsp:cNvPr id="0" name=""/>
        <dsp:cNvSpPr/>
      </dsp:nvSpPr>
      <dsp:spPr>
        <a:xfrm>
          <a:off x="8985461" y="1460123"/>
          <a:ext cx="1529296" cy="611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GB" sz="1400" kern="1200" dirty="0"/>
            <a:t>Context </a:t>
          </a:r>
          <a:endParaRPr lang="en-US" sz="1400" kern="1200" dirty="0"/>
        </a:p>
      </dsp:txBody>
      <dsp:txXfrm>
        <a:off x="8985461" y="1460123"/>
        <a:ext cx="1529296" cy="611718"/>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54F017-1120-456B-96BB-2D96D828104D}" type="datetimeFigureOut">
              <a:rPr lang="en-GB" smtClean="0"/>
              <a:t>22/07/2020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8DB573-4DF3-4F22-847C-D5B4D731BF6B}" type="slidenum">
              <a:rPr lang="en-GB" smtClean="0"/>
              <a:t>‹#›</a:t>
            </a:fld>
            <a:endParaRPr lang="en-GB"/>
          </a:p>
        </p:txBody>
      </p:sp>
    </p:spTree>
    <p:extLst>
      <p:ext uri="{BB962C8B-B14F-4D97-AF65-F5344CB8AC3E}">
        <p14:creationId xmlns:p14="http://schemas.microsoft.com/office/powerpoint/2010/main" val="4019014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28DB573-4DF3-4F22-847C-D5B4D731BF6B}" type="slidenum">
              <a:rPr lang="en-GB" smtClean="0"/>
              <a:t>1</a:t>
            </a:fld>
            <a:endParaRPr lang="en-GB"/>
          </a:p>
        </p:txBody>
      </p:sp>
    </p:spTree>
    <p:extLst>
      <p:ext uri="{BB962C8B-B14F-4D97-AF65-F5344CB8AC3E}">
        <p14:creationId xmlns:p14="http://schemas.microsoft.com/office/powerpoint/2010/main" val="3535098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28DB573-4DF3-4F22-847C-D5B4D731BF6B}" type="slidenum">
              <a:rPr lang="en-GB" smtClean="0"/>
              <a:t>6</a:t>
            </a:fld>
            <a:endParaRPr lang="en-GB"/>
          </a:p>
        </p:txBody>
      </p:sp>
    </p:spTree>
    <p:extLst>
      <p:ext uri="{BB962C8B-B14F-4D97-AF65-F5344CB8AC3E}">
        <p14:creationId xmlns:p14="http://schemas.microsoft.com/office/powerpoint/2010/main" val="1275639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28DB573-4DF3-4F22-847C-D5B4D731BF6B}" type="slidenum">
              <a:rPr lang="en-GB" smtClean="0"/>
              <a:t>7</a:t>
            </a:fld>
            <a:endParaRPr lang="en-GB"/>
          </a:p>
        </p:txBody>
      </p:sp>
    </p:spTree>
    <p:extLst>
      <p:ext uri="{BB962C8B-B14F-4D97-AF65-F5344CB8AC3E}">
        <p14:creationId xmlns:p14="http://schemas.microsoft.com/office/powerpoint/2010/main" val="3181401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48E11-248F-41C0-8BC5-EC5808C559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513228D-AC57-4E1C-B673-DCCBF73B04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EE21272-FC27-42CE-ABE7-16D88AC2FC5C}"/>
              </a:ext>
            </a:extLst>
          </p:cNvPr>
          <p:cNvSpPr>
            <a:spLocks noGrp="1"/>
          </p:cNvSpPr>
          <p:nvPr>
            <p:ph type="dt" sz="half" idx="10"/>
          </p:nvPr>
        </p:nvSpPr>
        <p:spPr/>
        <p:txBody>
          <a:bodyPr/>
          <a:lstStyle/>
          <a:p>
            <a:fld id="{EBE06339-E56B-4043-BAA8-61771AE1036A}" type="datetimeFigureOut">
              <a:rPr lang="en-GB" smtClean="0"/>
              <a:t>22/07/2020</a:t>
            </a:fld>
            <a:endParaRPr lang="en-GB"/>
          </a:p>
        </p:txBody>
      </p:sp>
      <p:sp>
        <p:nvSpPr>
          <p:cNvPr id="5" name="Footer Placeholder 4">
            <a:extLst>
              <a:ext uri="{FF2B5EF4-FFF2-40B4-BE49-F238E27FC236}">
                <a16:creationId xmlns:a16="http://schemas.microsoft.com/office/drawing/2014/main" id="{9D12406A-C7B5-4551-863A-3F575460FE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289A74-2313-427B-99E4-D1A4C710A221}"/>
              </a:ext>
            </a:extLst>
          </p:cNvPr>
          <p:cNvSpPr>
            <a:spLocks noGrp="1"/>
          </p:cNvSpPr>
          <p:nvPr>
            <p:ph type="sldNum" sz="quarter" idx="12"/>
          </p:nvPr>
        </p:nvSpPr>
        <p:spPr/>
        <p:txBody>
          <a:bodyPr/>
          <a:lstStyle/>
          <a:p>
            <a:fld id="{04F99EBE-7183-41C2-A14E-16ECC7852C18}" type="slidenum">
              <a:rPr lang="en-GB" smtClean="0"/>
              <a:t>‹#›</a:t>
            </a:fld>
            <a:endParaRPr lang="en-GB"/>
          </a:p>
        </p:txBody>
      </p:sp>
    </p:spTree>
    <p:extLst>
      <p:ext uri="{BB962C8B-B14F-4D97-AF65-F5344CB8AC3E}">
        <p14:creationId xmlns:p14="http://schemas.microsoft.com/office/powerpoint/2010/main" val="2795455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23526-3A7E-4258-8150-9B2F6EF3071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35341C8-F7D4-4F29-8B9C-5929F78191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6581CD-D30E-42FB-BDD9-2B46918DABB8}"/>
              </a:ext>
            </a:extLst>
          </p:cNvPr>
          <p:cNvSpPr>
            <a:spLocks noGrp="1"/>
          </p:cNvSpPr>
          <p:nvPr>
            <p:ph type="dt" sz="half" idx="10"/>
          </p:nvPr>
        </p:nvSpPr>
        <p:spPr/>
        <p:txBody>
          <a:bodyPr/>
          <a:lstStyle/>
          <a:p>
            <a:fld id="{EBE06339-E56B-4043-BAA8-61771AE1036A}" type="datetimeFigureOut">
              <a:rPr lang="en-GB" smtClean="0"/>
              <a:t>22/07/2020</a:t>
            </a:fld>
            <a:endParaRPr lang="en-GB"/>
          </a:p>
        </p:txBody>
      </p:sp>
      <p:sp>
        <p:nvSpPr>
          <p:cNvPr id="5" name="Footer Placeholder 4">
            <a:extLst>
              <a:ext uri="{FF2B5EF4-FFF2-40B4-BE49-F238E27FC236}">
                <a16:creationId xmlns:a16="http://schemas.microsoft.com/office/drawing/2014/main" id="{E99FE18D-8729-4939-91F7-229324B89C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0B7A03-83D0-4881-94C9-F3E774C0B835}"/>
              </a:ext>
            </a:extLst>
          </p:cNvPr>
          <p:cNvSpPr>
            <a:spLocks noGrp="1"/>
          </p:cNvSpPr>
          <p:nvPr>
            <p:ph type="sldNum" sz="quarter" idx="12"/>
          </p:nvPr>
        </p:nvSpPr>
        <p:spPr/>
        <p:txBody>
          <a:bodyPr/>
          <a:lstStyle/>
          <a:p>
            <a:fld id="{04F99EBE-7183-41C2-A14E-16ECC7852C18}" type="slidenum">
              <a:rPr lang="en-GB" smtClean="0"/>
              <a:t>‹#›</a:t>
            </a:fld>
            <a:endParaRPr lang="en-GB"/>
          </a:p>
        </p:txBody>
      </p:sp>
    </p:spTree>
    <p:extLst>
      <p:ext uri="{BB962C8B-B14F-4D97-AF65-F5344CB8AC3E}">
        <p14:creationId xmlns:p14="http://schemas.microsoft.com/office/powerpoint/2010/main" val="2170398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AEA29D-3AB8-4C0E-816F-4429217F435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E94D0FE-AA34-4F3D-99C0-648F39D399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B212C4-71AB-4FC2-9CF8-38D284C9021B}"/>
              </a:ext>
            </a:extLst>
          </p:cNvPr>
          <p:cNvSpPr>
            <a:spLocks noGrp="1"/>
          </p:cNvSpPr>
          <p:nvPr>
            <p:ph type="dt" sz="half" idx="10"/>
          </p:nvPr>
        </p:nvSpPr>
        <p:spPr/>
        <p:txBody>
          <a:bodyPr/>
          <a:lstStyle/>
          <a:p>
            <a:fld id="{EBE06339-E56B-4043-BAA8-61771AE1036A}" type="datetimeFigureOut">
              <a:rPr lang="en-GB" smtClean="0"/>
              <a:t>22/07/2020</a:t>
            </a:fld>
            <a:endParaRPr lang="en-GB"/>
          </a:p>
        </p:txBody>
      </p:sp>
      <p:sp>
        <p:nvSpPr>
          <p:cNvPr id="5" name="Footer Placeholder 4">
            <a:extLst>
              <a:ext uri="{FF2B5EF4-FFF2-40B4-BE49-F238E27FC236}">
                <a16:creationId xmlns:a16="http://schemas.microsoft.com/office/drawing/2014/main" id="{9F405DAD-028E-47D2-964B-CE572532B0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A18C04-88B9-457A-B3D8-9E7041F38243}"/>
              </a:ext>
            </a:extLst>
          </p:cNvPr>
          <p:cNvSpPr>
            <a:spLocks noGrp="1"/>
          </p:cNvSpPr>
          <p:nvPr>
            <p:ph type="sldNum" sz="quarter" idx="12"/>
          </p:nvPr>
        </p:nvSpPr>
        <p:spPr/>
        <p:txBody>
          <a:bodyPr/>
          <a:lstStyle/>
          <a:p>
            <a:fld id="{04F99EBE-7183-41C2-A14E-16ECC7852C18}" type="slidenum">
              <a:rPr lang="en-GB" smtClean="0"/>
              <a:t>‹#›</a:t>
            </a:fld>
            <a:endParaRPr lang="en-GB"/>
          </a:p>
        </p:txBody>
      </p:sp>
    </p:spTree>
    <p:extLst>
      <p:ext uri="{BB962C8B-B14F-4D97-AF65-F5344CB8AC3E}">
        <p14:creationId xmlns:p14="http://schemas.microsoft.com/office/powerpoint/2010/main" val="630271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B586B-E98C-4069-94F4-5BC7713192C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7A961EE-E439-484A-BB0E-8AF91A9FB5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EC73BD-9031-42FF-8926-978F514AD406}"/>
              </a:ext>
            </a:extLst>
          </p:cNvPr>
          <p:cNvSpPr>
            <a:spLocks noGrp="1"/>
          </p:cNvSpPr>
          <p:nvPr>
            <p:ph type="dt" sz="half" idx="10"/>
          </p:nvPr>
        </p:nvSpPr>
        <p:spPr/>
        <p:txBody>
          <a:bodyPr/>
          <a:lstStyle/>
          <a:p>
            <a:fld id="{EBE06339-E56B-4043-BAA8-61771AE1036A}" type="datetimeFigureOut">
              <a:rPr lang="en-GB" smtClean="0"/>
              <a:t>22/07/2020</a:t>
            </a:fld>
            <a:endParaRPr lang="en-GB"/>
          </a:p>
        </p:txBody>
      </p:sp>
      <p:sp>
        <p:nvSpPr>
          <p:cNvPr id="5" name="Footer Placeholder 4">
            <a:extLst>
              <a:ext uri="{FF2B5EF4-FFF2-40B4-BE49-F238E27FC236}">
                <a16:creationId xmlns:a16="http://schemas.microsoft.com/office/drawing/2014/main" id="{B7878D76-BE44-460B-8B32-6DBB8061EE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AE4A05-4BD8-44E9-BD67-1C2F9216120C}"/>
              </a:ext>
            </a:extLst>
          </p:cNvPr>
          <p:cNvSpPr>
            <a:spLocks noGrp="1"/>
          </p:cNvSpPr>
          <p:nvPr>
            <p:ph type="sldNum" sz="quarter" idx="12"/>
          </p:nvPr>
        </p:nvSpPr>
        <p:spPr/>
        <p:txBody>
          <a:bodyPr/>
          <a:lstStyle/>
          <a:p>
            <a:fld id="{04F99EBE-7183-41C2-A14E-16ECC7852C18}" type="slidenum">
              <a:rPr lang="en-GB" smtClean="0"/>
              <a:t>‹#›</a:t>
            </a:fld>
            <a:endParaRPr lang="en-GB"/>
          </a:p>
        </p:txBody>
      </p:sp>
    </p:spTree>
    <p:extLst>
      <p:ext uri="{BB962C8B-B14F-4D97-AF65-F5344CB8AC3E}">
        <p14:creationId xmlns:p14="http://schemas.microsoft.com/office/powerpoint/2010/main" val="1687042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3D113-21B3-48DB-B8A2-42D5CA6E6D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82494B8-4357-41F4-92F4-87D9E0ABDF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DAE8EC-F2FD-4965-822E-546190FF8F5E}"/>
              </a:ext>
            </a:extLst>
          </p:cNvPr>
          <p:cNvSpPr>
            <a:spLocks noGrp="1"/>
          </p:cNvSpPr>
          <p:nvPr>
            <p:ph type="dt" sz="half" idx="10"/>
          </p:nvPr>
        </p:nvSpPr>
        <p:spPr/>
        <p:txBody>
          <a:bodyPr/>
          <a:lstStyle/>
          <a:p>
            <a:fld id="{EBE06339-E56B-4043-BAA8-61771AE1036A}" type="datetimeFigureOut">
              <a:rPr lang="en-GB" smtClean="0"/>
              <a:t>22/07/2020</a:t>
            </a:fld>
            <a:endParaRPr lang="en-GB"/>
          </a:p>
        </p:txBody>
      </p:sp>
      <p:sp>
        <p:nvSpPr>
          <p:cNvPr id="5" name="Footer Placeholder 4">
            <a:extLst>
              <a:ext uri="{FF2B5EF4-FFF2-40B4-BE49-F238E27FC236}">
                <a16:creationId xmlns:a16="http://schemas.microsoft.com/office/drawing/2014/main" id="{259362AC-70E4-43BE-A8DF-43CEC2FA5F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0F6655-24B7-42AB-89B0-B2602F0B882F}"/>
              </a:ext>
            </a:extLst>
          </p:cNvPr>
          <p:cNvSpPr>
            <a:spLocks noGrp="1"/>
          </p:cNvSpPr>
          <p:nvPr>
            <p:ph type="sldNum" sz="quarter" idx="12"/>
          </p:nvPr>
        </p:nvSpPr>
        <p:spPr/>
        <p:txBody>
          <a:bodyPr/>
          <a:lstStyle/>
          <a:p>
            <a:fld id="{04F99EBE-7183-41C2-A14E-16ECC7852C18}" type="slidenum">
              <a:rPr lang="en-GB" smtClean="0"/>
              <a:t>‹#›</a:t>
            </a:fld>
            <a:endParaRPr lang="en-GB"/>
          </a:p>
        </p:txBody>
      </p:sp>
    </p:spTree>
    <p:extLst>
      <p:ext uri="{BB962C8B-B14F-4D97-AF65-F5344CB8AC3E}">
        <p14:creationId xmlns:p14="http://schemas.microsoft.com/office/powerpoint/2010/main" val="2134719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4CD61-CA65-4C47-9502-4243105E8EA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0B067F0-48DC-4322-980E-BAA9116BBD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CEE10BA-762E-4B9D-9061-033B58B694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D7CF680-C1CA-493A-BD9A-A53DD0A6B6E5}"/>
              </a:ext>
            </a:extLst>
          </p:cNvPr>
          <p:cNvSpPr>
            <a:spLocks noGrp="1"/>
          </p:cNvSpPr>
          <p:nvPr>
            <p:ph type="dt" sz="half" idx="10"/>
          </p:nvPr>
        </p:nvSpPr>
        <p:spPr/>
        <p:txBody>
          <a:bodyPr/>
          <a:lstStyle/>
          <a:p>
            <a:fld id="{EBE06339-E56B-4043-BAA8-61771AE1036A}" type="datetimeFigureOut">
              <a:rPr lang="en-GB" smtClean="0"/>
              <a:t>22/07/2020</a:t>
            </a:fld>
            <a:endParaRPr lang="en-GB"/>
          </a:p>
        </p:txBody>
      </p:sp>
      <p:sp>
        <p:nvSpPr>
          <p:cNvPr id="6" name="Footer Placeholder 5">
            <a:extLst>
              <a:ext uri="{FF2B5EF4-FFF2-40B4-BE49-F238E27FC236}">
                <a16:creationId xmlns:a16="http://schemas.microsoft.com/office/drawing/2014/main" id="{1A0E6B55-8C42-4A72-9F6A-4966BF51FCB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4CF1186-B2D2-4001-9CF0-973BA5C381CA}"/>
              </a:ext>
            </a:extLst>
          </p:cNvPr>
          <p:cNvSpPr>
            <a:spLocks noGrp="1"/>
          </p:cNvSpPr>
          <p:nvPr>
            <p:ph type="sldNum" sz="quarter" idx="12"/>
          </p:nvPr>
        </p:nvSpPr>
        <p:spPr/>
        <p:txBody>
          <a:bodyPr/>
          <a:lstStyle/>
          <a:p>
            <a:fld id="{04F99EBE-7183-41C2-A14E-16ECC7852C18}" type="slidenum">
              <a:rPr lang="en-GB" smtClean="0"/>
              <a:t>‹#›</a:t>
            </a:fld>
            <a:endParaRPr lang="en-GB"/>
          </a:p>
        </p:txBody>
      </p:sp>
    </p:spTree>
    <p:extLst>
      <p:ext uri="{BB962C8B-B14F-4D97-AF65-F5344CB8AC3E}">
        <p14:creationId xmlns:p14="http://schemas.microsoft.com/office/powerpoint/2010/main" val="3840203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932BE-875E-47DC-B1F7-5F538700894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9A98D52-EBF2-4DE9-9F22-8ED82AC51A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C56E02-BE1B-4DED-877D-DF2C2BF1DB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E8D0CCE-24F5-458A-9FAE-037E9ED946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C1582A-32E8-438C-B4BA-A62CE52A4F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3AF1EF7-0B1A-460F-8AE1-564492553E21}"/>
              </a:ext>
            </a:extLst>
          </p:cNvPr>
          <p:cNvSpPr>
            <a:spLocks noGrp="1"/>
          </p:cNvSpPr>
          <p:nvPr>
            <p:ph type="dt" sz="half" idx="10"/>
          </p:nvPr>
        </p:nvSpPr>
        <p:spPr/>
        <p:txBody>
          <a:bodyPr/>
          <a:lstStyle/>
          <a:p>
            <a:fld id="{EBE06339-E56B-4043-BAA8-61771AE1036A}" type="datetimeFigureOut">
              <a:rPr lang="en-GB" smtClean="0"/>
              <a:t>22/07/2020</a:t>
            </a:fld>
            <a:endParaRPr lang="en-GB"/>
          </a:p>
        </p:txBody>
      </p:sp>
      <p:sp>
        <p:nvSpPr>
          <p:cNvPr id="8" name="Footer Placeholder 7">
            <a:extLst>
              <a:ext uri="{FF2B5EF4-FFF2-40B4-BE49-F238E27FC236}">
                <a16:creationId xmlns:a16="http://schemas.microsoft.com/office/drawing/2014/main" id="{FF12420D-AFD4-4266-A66E-E994DFD6486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8281BB7-7D7E-4613-BE11-62EAF17D2E7E}"/>
              </a:ext>
            </a:extLst>
          </p:cNvPr>
          <p:cNvSpPr>
            <a:spLocks noGrp="1"/>
          </p:cNvSpPr>
          <p:nvPr>
            <p:ph type="sldNum" sz="quarter" idx="12"/>
          </p:nvPr>
        </p:nvSpPr>
        <p:spPr/>
        <p:txBody>
          <a:bodyPr/>
          <a:lstStyle/>
          <a:p>
            <a:fld id="{04F99EBE-7183-41C2-A14E-16ECC7852C18}" type="slidenum">
              <a:rPr lang="en-GB" smtClean="0"/>
              <a:t>‹#›</a:t>
            </a:fld>
            <a:endParaRPr lang="en-GB"/>
          </a:p>
        </p:txBody>
      </p:sp>
    </p:spTree>
    <p:extLst>
      <p:ext uri="{BB962C8B-B14F-4D97-AF65-F5344CB8AC3E}">
        <p14:creationId xmlns:p14="http://schemas.microsoft.com/office/powerpoint/2010/main" val="2129313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C0763-E02B-4C15-8FDB-C0795A0227B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852A572-03A1-4C82-B7D2-F26B40AB039B}"/>
              </a:ext>
            </a:extLst>
          </p:cNvPr>
          <p:cNvSpPr>
            <a:spLocks noGrp="1"/>
          </p:cNvSpPr>
          <p:nvPr>
            <p:ph type="dt" sz="half" idx="10"/>
          </p:nvPr>
        </p:nvSpPr>
        <p:spPr/>
        <p:txBody>
          <a:bodyPr/>
          <a:lstStyle/>
          <a:p>
            <a:fld id="{EBE06339-E56B-4043-BAA8-61771AE1036A}" type="datetimeFigureOut">
              <a:rPr lang="en-GB" smtClean="0"/>
              <a:t>22/07/2020</a:t>
            </a:fld>
            <a:endParaRPr lang="en-GB"/>
          </a:p>
        </p:txBody>
      </p:sp>
      <p:sp>
        <p:nvSpPr>
          <p:cNvPr id="4" name="Footer Placeholder 3">
            <a:extLst>
              <a:ext uri="{FF2B5EF4-FFF2-40B4-BE49-F238E27FC236}">
                <a16:creationId xmlns:a16="http://schemas.microsoft.com/office/drawing/2014/main" id="{B593942E-4239-4C1E-A77C-50A39BEFE70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3059BD5-E2E8-4615-B98B-97B8223835ED}"/>
              </a:ext>
            </a:extLst>
          </p:cNvPr>
          <p:cNvSpPr>
            <a:spLocks noGrp="1"/>
          </p:cNvSpPr>
          <p:nvPr>
            <p:ph type="sldNum" sz="quarter" idx="12"/>
          </p:nvPr>
        </p:nvSpPr>
        <p:spPr/>
        <p:txBody>
          <a:bodyPr/>
          <a:lstStyle/>
          <a:p>
            <a:fld id="{04F99EBE-7183-41C2-A14E-16ECC7852C18}" type="slidenum">
              <a:rPr lang="en-GB" smtClean="0"/>
              <a:t>‹#›</a:t>
            </a:fld>
            <a:endParaRPr lang="en-GB"/>
          </a:p>
        </p:txBody>
      </p:sp>
    </p:spTree>
    <p:extLst>
      <p:ext uri="{BB962C8B-B14F-4D97-AF65-F5344CB8AC3E}">
        <p14:creationId xmlns:p14="http://schemas.microsoft.com/office/powerpoint/2010/main" val="3797769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77D7FD-8373-4702-BE88-56AE6B78B121}"/>
              </a:ext>
            </a:extLst>
          </p:cNvPr>
          <p:cNvSpPr>
            <a:spLocks noGrp="1"/>
          </p:cNvSpPr>
          <p:nvPr>
            <p:ph type="dt" sz="half" idx="10"/>
          </p:nvPr>
        </p:nvSpPr>
        <p:spPr/>
        <p:txBody>
          <a:bodyPr/>
          <a:lstStyle/>
          <a:p>
            <a:fld id="{EBE06339-E56B-4043-BAA8-61771AE1036A}" type="datetimeFigureOut">
              <a:rPr lang="en-GB" smtClean="0"/>
              <a:t>22/07/2020</a:t>
            </a:fld>
            <a:endParaRPr lang="en-GB"/>
          </a:p>
        </p:txBody>
      </p:sp>
      <p:sp>
        <p:nvSpPr>
          <p:cNvPr id="3" name="Footer Placeholder 2">
            <a:extLst>
              <a:ext uri="{FF2B5EF4-FFF2-40B4-BE49-F238E27FC236}">
                <a16:creationId xmlns:a16="http://schemas.microsoft.com/office/drawing/2014/main" id="{FF577743-BB72-470E-B670-8FD89D0C9B2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CE5B9B6-7401-41B4-8012-1C136180DABA}"/>
              </a:ext>
            </a:extLst>
          </p:cNvPr>
          <p:cNvSpPr>
            <a:spLocks noGrp="1"/>
          </p:cNvSpPr>
          <p:nvPr>
            <p:ph type="sldNum" sz="quarter" idx="12"/>
          </p:nvPr>
        </p:nvSpPr>
        <p:spPr/>
        <p:txBody>
          <a:bodyPr/>
          <a:lstStyle/>
          <a:p>
            <a:fld id="{04F99EBE-7183-41C2-A14E-16ECC7852C18}" type="slidenum">
              <a:rPr lang="en-GB" smtClean="0"/>
              <a:t>‹#›</a:t>
            </a:fld>
            <a:endParaRPr lang="en-GB"/>
          </a:p>
        </p:txBody>
      </p:sp>
    </p:spTree>
    <p:extLst>
      <p:ext uri="{BB962C8B-B14F-4D97-AF65-F5344CB8AC3E}">
        <p14:creationId xmlns:p14="http://schemas.microsoft.com/office/powerpoint/2010/main" val="3848939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580F1-EA2B-4182-BF90-EAC904D69B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BC7A38C-0B65-4427-833C-0B2A4BF454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E696950-3728-43DE-8F85-B6F3FC75D5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0F304E-4A53-4D12-964F-3EDF46479307}"/>
              </a:ext>
            </a:extLst>
          </p:cNvPr>
          <p:cNvSpPr>
            <a:spLocks noGrp="1"/>
          </p:cNvSpPr>
          <p:nvPr>
            <p:ph type="dt" sz="half" idx="10"/>
          </p:nvPr>
        </p:nvSpPr>
        <p:spPr/>
        <p:txBody>
          <a:bodyPr/>
          <a:lstStyle/>
          <a:p>
            <a:fld id="{EBE06339-E56B-4043-BAA8-61771AE1036A}" type="datetimeFigureOut">
              <a:rPr lang="en-GB" smtClean="0"/>
              <a:t>22/07/2020</a:t>
            </a:fld>
            <a:endParaRPr lang="en-GB"/>
          </a:p>
        </p:txBody>
      </p:sp>
      <p:sp>
        <p:nvSpPr>
          <p:cNvPr id="6" name="Footer Placeholder 5">
            <a:extLst>
              <a:ext uri="{FF2B5EF4-FFF2-40B4-BE49-F238E27FC236}">
                <a16:creationId xmlns:a16="http://schemas.microsoft.com/office/drawing/2014/main" id="{5A44E159-1E71-48EC-8849-BF3657F6CB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9E29EB8-E244-4726-B63D-4B3FB9C3EB3E}"/>
              </a:ext>
            </a:extLst>
          </p:cNvPr>
          <p:cNvSpPr>
            <a:spLocks noGrp="1"/>
          </p:cNvSpPr>
          <p:nvPr>
            <p:ph type="sldNum" sz="quarter" idx="12"/>
          </p:nvPr>
        </p:nvSpPr>
        <p:spPr/>
        <p:txBody>
          <a:bodyPr/>
          <a:lstStyle/>
          <a:p>
            <a:fld id="{04F99EBE-7183-41C2-A14E-16ECC7852C18}" type="slidenum">
              <a:rPr lang="en-GB" smtClean="0"/>
              <a:t>‹#›</a:t>
            </a:fld>
            <a:endParaRPr lang="en-GB"/>
          </a:p>
        </p:txBody>
      </p:sp>
    </p:spTree>
    <p:extLst>
      <p:ext uri="{BB962C8B-B14F-4D97-AF65-F5344CB8AC3E}">
        <p14:creationId xmlns:p14="http://schemas.microsoft.com/office/powerpoint/2010/main" val="52993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4CE50-388A-458D-9FCD-04D0501C57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F5818DD-FCBD-4C39-AEEE-EE44EFCEE5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C77C978-AA51-4C44-A775-F84DDB6AD9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70E237-B89B-4934-A82D-337A8CD7A101}"/>
              </a:ext>
            </a:extLst>
          </p:cNvPr>
          <p:cNvSpPr>
            <a:spLocks noGrp="1"/>
          </p:cNvSpPr>
          <p:nvPr>
            <p:ph type="dt" sz="half" idx="10"/>
          </p:nvPr>
        </p:nvSpPr>
        <p:spPr/>
        <p:txBody>
          <a:bodyPr/>
          <a:lstStyle/>
          <a:p>
            <a:fld id="{EBE06339-E56B-4043-BAA8-61771AE1036A}" type="datetimeFigureOut">
              <a:rPr lang="en-GB" smtClean="0"/>
              <a:t>22/07/2020</a:t>
            </a:fld>
            <a:endParaRPr lang="en-GB"/>
          </a:p>
        </p:txBody>
      </p:sp>
      <p:sp>
        <p:nvSpPr>
          <p:cNvPr id="6" name="Footer Placeholder 5">
            <a:extLst>
              <a:ext uri="{FF2B5EF4-FFF2-40B4-BE49-F238E27FC236}">
                <a16:creationId xmlns:a16="http://schemas.microsoft.com/office/drawing/2014/main" id="{14F70C44-C381-40A0-8740-9B72B6FEF5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97F77A-F430-440D-B59B-9F5BA8CD160D}"/>
              </a:ext>
            </a:extLst>
          </p:cNvPr>
          <p:cNvSpPr>
            <a:spLocks noGrp="1"/>
          </p:cNvSpPr>
          <p:nvPr>
            <p:ph type="sldNum" sz="quarter" idx="12"/>
          </p:nvPr>
        </p:nvSpPr>
        <p:spPr/>
        <p:txBody>
          <a:bodyPr/>
          <a:lstStyle/>
          <a:p>
            <a:fld id="{04F99EBE-7183-41C2-A14E-16ECC7852C18}" type="slidenum">
              <a:rPr lang="en-GB" smtClean="0"/>
              <a:t>‹#›</a:t>
            </a:fld>
            <a:endParaRPr lang="en-GB"/>
          </a:p>
        </p:txBody>
      </p:sp>
    </p:spTree>
    <p:extLst>
      <p:ext uri="{BB962C8B-B14F-4D97-AF65-F5344CB8AC3E}">
        <p14:creationId xmlns:p14="http://schemas.microsoft.com/office/powerpoint/2010/main" val="1695164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FFEF19-16C6-4553-A7A6-0514D259AF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A917544-7113-44E3-A613-74E7118D8D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F4A6C4-631A-4DDA-B970-5ABA55093D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E06339-E56B-4043-BAA8-61771AE1036A}" type="datetimeFigureOut">
              <a:rPr lang="en-GB" smtClean="0"/>
              <a:t>22/07/2020</a:t>
            </a:fld>
            <a:endParaRPr lang="en-GB"/>
          </a:p>
        </p:txBody>
      </p:sp>
      <p:sp>
        <p:nvSpPr>
          <p:cNvPr id="5" name="Footer Placeholder 4">
            <a:extLst>
              <a:ext uri="{FF2B5EF4-FFF2-40B4-BE49-F238E27FC236}">
                <a16:creationId xmlns:a16="http://schemas.microsoft.com/office/drawing/2014/main" id="{44624232-33E1-4F83-957C-2439BDC393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0C76476-F22F-405A-BE26-50DFCE8412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F99EBE-7183-41C2-A14E-16ECC7852C18}" type="slidenum">
              <a:rPr lang="en-GB" smtClean="0"/>
              <a:t>‹#›</a:t>
            </a:fld>
            <a:endParaRPr lang="en-GB"/>
          </a:p>
        </p:txBody>
      </p:sp>
    </p:spTree>
    <p:extLst>
      <p:ext uri="{BB962C8B-B14F-4D97-AF65-F5344CB8AC3E}">
        <p14:creationId xmlns:p14="http://schemas.microsoft.com/office/powerpoint/2010/main" val="2485583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ussexexpress.co.uk/news/crime/new-east-sussex-police-recruits-share-stories-first-days-job-290833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B7A2EC0-5D58-4841-9531-FDEEA48325B7}"/>
              </a:ext>
            </a:extLst>
          </p:cNvPr>
          <p:cNvPicPr/>
          <p:nvPr/>
        </p:nvPicPr>
        <p:blipFill>
          <a:blip r:embed="rId3"/>
          <a:stretch>
            <a:fillRect/>
          </a:stretch>
        </p:blipFill>
        <p:spPr>
          <a:xfrm>
            <a:off x="313903" y="5417426"/>
            <a:ext cx="6195600" cy="1249200"/>
          </a:xfrm>
          <a:prstGeom prst="rect">
            <a:avLst/>
          </a:prstGeom>
        </p:spPr>
      </p:pic>
      <p:sp>
        <p:nvSpPr>
          <p:cNvPr id="8" name="Rectangle 7">
            <a:extLst>
              <a:ext uri="{FF2B5EF4-FFF2-40B4-BE49-F238E27FC236}">
                <a16:creationId xmlns:a16="http://schemas.microsoft.com/office/drawing/2014/main" id="{C3CB8A55-7081-4C95-9719-7D80FEDCCB63}"/>
              </a:ext>
            </a:extLst>
          </p:cNvPr>
          <p:cNvSpPr/>
          <p:nvPr/>
        </p:nvSpPr>
        <p:spPr>
          <a:xfrm>
            <a:off x="0" y="0"/>
            <a:ext cx="11870422" cy="4051883"/>
          </a:xfrm>
          <a:prstGeom prst="rect">
            <a:avLst/>
          </a:prstGeom>
          <a:solidFill>
            <a:srgbClr val="160AAE"/>
          </a:solidFill>
          <a:ln>
            <a:solidFill>
              <a:srgbClr val="4E28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endParaRPr lang="en-GB" sz="4400" b="1" dirty="0">
              <a:latin typeface="+mj-lt"/>
            </a:endParaRPr>
          </a:p>
        </p:txBody>
      </p:sp>
      <p:pic>
        <p:nvPicPr>
          <p:cNvPr id="10" name="Picture 9" descr="Image result for surrey police force crest">
            <a:extLst>
              <a:ext uri="{FF2B5EF4-FFF2-40B4-BE49-F238E27FC236}">
                <a16:creationId xmlns:a16="http://schemas.microsoft.com/office/drawing/2014/main" id="{04E0BD37-2DEC-4BEE-B82F-EF212FCCD8E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865149" y="1097031"/>
            <a:ext cx="1802663" cy="1982071"/>
          </a:xfrm>
          <a:prstGeom prst="rect">
            <a:avLst/>
          </a:prstGeom>
          <a:noFill/>
          <a:ln>
            <a:noFill/>
          </a:ln>
        </p:spPr>
      </p:pic>
      <p:pic>
        <p:nvPicPr>
          <p:cNvPr id="11" name="Picture 10" descr="Related image">
            <a:extLst>
              <a:ext uri="{FF2B5EF4-FFF2-40B4-BE49-F238E27FC236}">
                <a16:creationId xmlns:a16="http://schemas.microsoft.com/office/drawing/2014/main" id="{484242A7-E621-4083-8962-0A1E26BA8010}"/>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33879" y="1097031"/>
            <a:ext cx="1802663" cy="1857819"/>
          </a:xfrm>
          <a:prstGeom prst="rect">
            <a:avLst/>
          </a:prstGeom>
          <a:noFill/>
          <a:ln>
            <a:noFill/>
          </a:ln>
        </p:spPr>
      </p:pic>
      <p:pic>
        <p:nvPicPr>
          <p:cNvPr id="12" name="Picture 11">
            <a:extLst>
              <a:ext uri="{FF2B5EF4-FFF2-40B4-BE49-F238E27FC236}">
                <a16:creationId xmlns:a16="http://schemas.microsoft.com/office/drawing/2014/main" id="{E53EA551-F68E-4264-9751-24FDDECDD51B}"/>
              </a:ext>
            </a:extLst>
          </p:cNvPr>
          <p:cNvPicPr>
            <a:picLocks noChangeAspect="1"/>
          </p:cNvPicPr>
          <p:nvPr/>
        </p:nvPicPr>
        <p:blipFill>
          <a:blip r:embed="rId6"/>
          <a:stretch>
            <a:fillRect/>
          </a:stretch>
        </p:blipFill>
        <p:spPr>
          <a:xfrm>
            <a:off x="8752779" y="1383036"/>
            <a:ext cx="1574072" cy="1546776"/>
          </a:xfrm>
          <a:prstGeom prst="rect">
            <a:avLst/>
          </a:prstGeom>
        </p:spPr>
      </p:pic>
      <p:sp>
        <p:nvSpPr>
          <p:cNvPr id="7" name="TextBox 6">
            <a:extLst>
              <a:ext uri="{FF2B5EF4-FFF2-40B4-BE49-F238E27FC236}">
                <a16:creationId xmlns:a16="http://schemas.microsoft.com/office/drawing/2014/main" id="{BF0B5E6D-64A9-4DDF-BCD1-0633F7887798}"/>
              </a:ext>
            </a:extLst>
          </p:cNvPr>
          <p:cNvSpPr txBox="1"/>
          <p:nvPr/>
        </p:nvSpPr>
        <p:spPr>
          <a:xfrm>
            <a:off x="6543369" y="4155440"/>
            <a:ext cx="5648631" cy="2554545"/>
          </a:xfrm>
          <a:prstGeom prst="rect">
            <a:avLst/>
          </a:prstGeom>
          <a:noFill/>
        </p:spPr>
        <p:txBody>
          <a:bodyPr wrap="square" rtlCol="0">
            <a:spAutoFit/>
          </a:bodyPr>
          <a:lstStyle/>
          <a:p>
            <a:pPr algn="ctr"/>
            <a:r>
              <a:rPr lang="en-GB" sz="4000" dirty="0"/>
              <a:t>Scott Clarke</a:t>
            </a:r>
          </a:p>
          <a:p>
            <a:pPr algn="ctr"/>
            <a:r>
              <a:rPr lang="en-GB" sz="4000" dirty="0"/>
              <a:t>Police Constable Degree Apprenticeship(PCDA) Programme Leader</a:t>
            </a:r>
          </a:p>
        </p:txBody>
      </p:sp>
      <p:pic>
        <p:nvPicPr>
          <p:cNvPr id="9" name="Picture 8">
            <a:extLst>
              <a:ext uri="{FF2B5EF4-FFF2-40B4-BE49-F238E27FC236}">
                <a16:creationId xmlns:a16="http://schemas.microsoft.com/office/drawing/2014/main" id="{8233E3DD-94DD-4DF1-B753-84554037A3AA}"/>
              </a:ext>
            </a:extLst>
          </p:cNvPr>
          <p:cNvPicPr/>
          <p:nvPr/>
        </p:nvPicPr>
        <p:blipFill>
          <a:blip r:embed="rId3"/>
          <a:stretch>
            <a:fillRect/>
          </a:stretch>
        </p:blipFill>
        <p:spPr>
          <a:xfrm>
            <a:off x="280036" y="5417426"/>
            <a:ext cx="6195600" cy="1249200"/>
          </a:xfrm>
          <a:prstGeom prst="rect">
            <a:avLst/>
          </a:prstGeom>
        </p:spPr>
      </p:pic>
    </p:spTree>
    <p:extLst>
      <p:ext uri="{BB962C8B-B14F-4D97-AF65-F5344CB8AC3E}">
        <p14:creationId xmlns:p14="http://schemas.microsoft.com/office/powerpoint/2010/main" val="1933366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77EB0-62EE-4DEA-B674-3A18BC307C68}"/>
              </a:ext>
            </a:extLst>
          </p:cNvPr>
          <p:cNvSpPr>
            <a:spLocks noGrp="1"/>
          </p:cNvSpPr>
          <p:nvPr>
            <p:ph type="title"/>
          </p:nvPr>
        </p:nvSpPr>
        <p:spPr>
          <a:xfrm>
            <a:off x="144569" y="1561217"/>
            <a:ext cx="10515600" cy="1325563"/>
          </a:xfrm>
        </p:spPr>
        <p:txBody>
          <a:bodyPr/>
          <a:lstStyle/>
          <a:p>
            <a:pPr algn="ctr"/>
            <a:r>
              <a:rPr lang="en-GB" b="1" dirty="0"/>
              <a:t>Presentation Topics</a:t>
            </a:r>
          </a:p>
        </p:txBody>
      </p:sp>
      <p:sp>
        <p:nvSpPr>
          <p:cNvPr id="3" name="Content Placeholder 2">
            <a:extLst>
              <a:ext uri="{FF2B5EF4-FFF2-40B4-BE49-F238E27FC236}">
                <a16:creationId xmlns:a16="http://schemas.microsoft.com/office/drawing/2014/main" id="{1A1005F2-12DC-440E-BE0C-B38E53BA95B3}"/>
              </a:ext>
            </a:extLst>
          </p:cNvPr>
          <p:cNvSpPr>
            <a:spLocks noGrp="1"/>
          </p:cNvSpPr>
          <p:nvPr>
            <p:ph idx="1"/>
          </p:nvPr>
        </p:nvSpPr>
        <p:spPr>
          <a:xfrm>
            <a:off x="443089" y="2886780"/>
            <a:ext cx="7258191" cy="3551342"/>
          </a:xfrm>
        </p:spPr>
        <p:txBody>
          <a:bodyPr>
            <a:normAutofit/>
          </a:bodyPr>
          <a:lstStyle/>
          <a:p>
            <a:r>
              <a:rPr lang="en-GB" dirty="0"/>
              <a:t>HEI/Police Partnership Working</a:t>
            </a:r>
          </a:p>
          <a:p>
            <a:r>
              <a:rPr lang="en-GB" dirty="0"/>
              <a:t>Police Constable Degree Apprenticeship (PCDA)</a:t>
            </a:r>
          </a:p>
          <a:p>
            <a:r>
              <a:rPr lang="en-GB" dirty="0"/>
              <a:t>Student View</a:t>
            </a:r>
          </a:p>
          <a:p>
            <a:r>
              <a:rPr lang="en-GB" dirty="0"/>
              <a:t>Theory into Practice</a:t>
            </a:r>
          </a:p>
          <a:p>
            <a:r>
              <a:rPr lang="en-GB" dirty="0"/>
              <a:t>References</a:t>
            </a:r>
          </a:p>
          <a:p>
            <a:endParaRPr lang="en-GB" dirty="0"/>
          </a:p>
        </p:txBody>
      </p:sp>
      <p:pic>
        <p:nvPicPr>
          <p:cNvPr id="5" name="Picture 4">
            <a:extLst>
              <a:ext uri="{FF2B5EF4-FFF2-40B4-BE49-F238E27FC236}">
                <a16:creationId xmlns:a16="http://schemas.microsoft.com/office/drawing/2014/main" id="{3E251CB6-DBF1-480D-BF09-272D5CF8A2A8}"/>
              </a:ext>
            </a:extLst>
          </p:cNvPr>
          <p:cNvPicPr/>
          <p:nvPr/>
        </p:nvPicPr>
        <p:blipFill>
          <a:blip r:embed="rId2"/>
          <a:stretch>
            <a:fillRect/>
          </a:stretch>
        </p:blipFill>
        <p:spPr>
          <a:xfrm>
            <a:off x="2862000" y="216000"/>
            <a:ext cx="6470720" cy="1249200"/>
          </a:xfrm>
          <a:prstGeom prst="rect">
            <a:avLst/>
          </a:prstGeom>
        </p:spPr>
      </p:pic>
      <p:pic>
        <p:nvPicPr>
          <p:cNvPr id="1026" name="Picture 2" descr="New recruits PC Simmons and PC Horscroft who took safeguarding action">
            <a:extLst>
              <a:ext uri="{FF2B5EF4-FFF2-40B4-BE49-F238E27FC236}">
                <a16:creationId xmlns:a16="http://schemas.microsoft.com/office/drawing/2014/main" id="{7D6DEC59-FBFB-48E5-809F-7E5A2C5CAF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17840" y="2886780"/>
            <a:ext cx="3799840" cy="336567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746DF76B-6353-470D-A365-11041E52FF1B}"/>
              </a:ext>
            </a:extLst>
          </p:cNvPr>
          <p:cNvSpPr/>
          <p:nvPr/>
        </p:nvSpPr>
        <p:spPr>
          <a:xfrm flipH="1">
            <a:off x="8595360" y="6438122"/>
            <a:ext cx="2997192" cy="338554"/>
          </a:xfrm>
          <a:prstGeom prst="rect">
            <a:avLst/>
          </a:prstGeom>
        </p:spPr>
        <p:txBody>
          <a:bodyPr wrap="square">
            <a:spAutoFit/>
          </a:bodyPr>
          <a:lstStyle/>
          <a:p>
            <a:pPr algn="ctr"/>
            <a:r>
              <a:rPr lang="en-GB" sz="1600" dirty="0"/>
              <a:t>sussexexpress.co.uk</a:t>
            </a:r>
          </a:p>
        </p:txBody>
      </p:sp>
    </p:spTree>
    <p:extLst>
      <p:ext uri="{BB962C8B-B14F-4D97-AF65-F5344CB8AC3E}">
        <p14:creationId xmlns:p14="http://schemas.microsoft.com/office/powerpoint/2010/main" val="3473440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left)">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left)">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left)">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left)">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 name="Rectangle 146">
            <a:extLst>
              <a:ext uri="{FF2B5EF4-FFF2-40B4-BE49-F238E27FC236}">
                <a16:creationId xmlns:a16="http://schemas.microsoft.com/office/drawing/2014/main" id="{D1C26593-9A51-48FE-9FA2-A9052E57F3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8"/>
            <a:ext cx="12192000" cy="68584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Freeform 15">
            <a:extLst>
              <a:ext uri="{FF2B5EF4-FFF2-40B4-BE49-F238E27FC236}">
                <a16:creationId xmlns:a16="http://schemas.microsoft.com/office/drawing/2014/main" id="{B9D473B1-934D-4F2D-AC4B-5BFB4BAC5D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42603" cy="6858000"/>
          </a:xfrm>
          <a:custGeom>
            <a:avLst/>
            <a:gdLst>
              <a:gd name="connsiteX0" fmla="*/ 0 w 9742603"/>
              <a:gd name="connsiteY0" fmla="*/ 0 h 6858000"/>
              <a:gd name="connsiteX1" fmla="*/ 152400 w 9742603"/>
              <a:gd name="connsiteY1" fmla="*/ 0 h 6858000"/>
              <a:gd name="connsiteX2" fmla="*/ 6566449 w 9742603"/>
              <a:gd name="connsiteY2" fmla="*/ 0 h 6858000"/>
              <a:gd name="connsiteX3" fmla="*/ 9742603 w 9742603"/>
              <a:gd name="connsiteY3" fmla="*/ 6858000 h 6858000"/>
              <a:gd name="connsiteX4" fmla="*/ 152400 w 9742603"/>
              <a:gd name="connsiteY4" fmla="*/ 6858000 h 6858000"/>
              <a:gd name="connsiteX5" fmla="*/ 0 w 9742603"/>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742603" h="6858000">
                <a:moveTo>
                  <a:pt x="0" y="0"/>
                </a:moveTo>
                <a:lnTo>
                  <a:pt x="152400" y="0"/>
                </a:lnTo>
                <a:lnTo>
                  <a:pt x="6566449" y="0"/>
                </a:lnTo>
                <a:lnTo>
                  <a:pt x="9742603" y="6858000"/>
                </a:lnTo>
                <a:lnTo>
                  <a:pt x="152400"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1" name="Freeform 11">
            <a:extLst>
              <a:ext uri="{FF2B5EF4-FFF2-40B4-BE49-F238E27FC236}">
                <a16:creationId xmlns:a16="http://schemas.microsoft.com/office/drawing/2014/main" id="{CDE3C03E-D949-4F50-AAFA-3278B22121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380336" cy="6858000"/>
          </a:xfrm>
          <a:custGeom>
            <a:avLst/>
            <a:gdLst>
              <a:gd name="connsiteX0" fmla="*/ 0 w 9380336"/>
              <a:gd name="connsiteY0" fmla="*/ 0 h 6858000"/>
              <a:gd name="connsiteX1" fmla="*/ 6204182 w 9380336"/>
              <a:gd name="connsiteY1" fmla="*/ 0 h 6858000"/>
              <a:gd name="connsiteX2" fmla="*/ 9380336 w 9380336"/>
              <a:gd name="connsiteY2" fmla="*/ 6858000 h 6858000"/>
              <a:gd name="connsiteX3" fmla="*/ 0 w 938033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9380336" h="6858000">
                <a:moveTo>
                  <a:pt x="0" y="0"/>
                </a:moveTo>
                <a:lnTo>
                  <a:pt x="6204182" y="0"/>
                </a:lnTo>
                <a:lnTo>
                  <a:pt x="9380336" y="6858000"/>
                </a:lnTo>
                <a:lnTo>
                  <a:pt x="0" y="6858000"/>
                </a:lnTo>
                <a:close/>
              </a:path>
            </a:pathLst>
          </a:custGeom>
          <a:solidFill>
            <a:schemeClr val="bg1">
              <a:lumMod val="85000"/>
              <a:lumOff val="1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0B77EB0-62EE-4DEA-B674-3A18BC307C68}"/>
              </a:ext>
            </a:extLst>
          </p:cNvPr>
          <p:cNvSpPr>
            <a:spLocks noGrp="1"/>
          </p:cNvSpPr>
          <p:nvPr>
            <p:ph type="title"/>
          </p:nvPr>
        </p:nvSpPr>
        <p:spPr>
          <a:xfrm>
            <a:off x="2835178" y="643574"/>
            <a:ext cx="4336411" cy="1211753"/>
          </a:xfrm>
          <a:prstGeom prst="ellipse">
            <a:avLst/>
          </a:prstGeom>
        </p:spPr>
        <p:txBody>
          <a:bodyPr vert="horz" lIns="91440" tIns="45720" rIns="91440" bIns="45720" rtlCol="0">
            <a:noAutofit/>
          </a:bodyPr>
          <a:lstStyle/>
          <a:p>
            <a:pPr algn="ctr"/>
            <a:br>
              <a:rPr lang="en-GB" b="1" dirty="0">
                <a:solidFill>
                  <a:srgbClr val="FFFF00"/>
                </a:solidFill>
              </a:rPr>
            </a:br>
            <a:r>
              <a:rPr lang="en-GB" b="1" dirty="0"/>
              <a:t>HEI &amp; Police Partnership Working</a:t>
            </a:r>
            <a:endParaRPr lang="en-US" b="1" dirty="0"/>
          </a:p>
        </p:txBody>
      </p:sp>
      <p:pic>
        <p:nvPicPr>
          <p:cNvPr id="5" name="Picture 4">
            <a:extLst>
              <a:ext uri="{FF2B5EF4-FFF2-40B4-BE49-F238E27FC236}">
                <a16:creationId xmlns:a16="http://schemas.microsoft.com/office/drawing/2014/main" id="{3E251CB6-DBF1-480D-BF09-272D5CF8A2A8}"/>
              </a:ext>
            </a:extLst>
          </p:cNvPr>
          <p:cNvPicPr/>
          <p:nvPr/>
        </p:nvPicPr>
        <p:blipFill>
          <a:blip r:embed="rId2"/>
          <a:stretch>
            <a:fillRect/>
          </a:stretch>
        </p:blipFill>
        <p:spPr>
          <a:xfrm>
            <a:off x="7533856" y="441149"/>
            <a:ext cx="4336412" cy="1149150"/>
          </a:xfrm>
          <a:prstGeom prst="rect">
            <a:avLst/>
          </a:prstGeom>
        </p:spPr>
      </p:pic>
      <p:pic>
        <p:nvPicPr>
          <p:cNvPr id="2054" name="Picture 6" descr="Hampshire Constabulary - Wikipedia">
            <a:extLst>
              <a:ext uri="{FF2B5EF4-FFF2-40B4-BE49-F238E27FC236}">
                <a16:creationId xmlns:a16="http://schemas.microsoft.com/office/drawing/2014/main" id="{74FD81C2-D98C-49B4-B4DD-D2A1E67AC3F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580803" y="5180852"/>
            <a:ext cx="1103197" cy="1149151"/>
          </a:xfrm>
          <a:prstGeom prst="rect">
            <a:avLst/>
          </a:prstGeom>
          <a:extLst>
            <a:ext uri="{909E8E84-426E-40DD-AFC4-6F175D3DCCD1}">
              <a14:hiddenFill xmlns:a14="http://schemas.microsoft.com/office/drawing/2010/main">
                <a:solidFill>
                  <a:srgbClr val="FFFFFF"/>
                </a:solidFill>
              </a14:hiddenFill>
            </a:ext>
          </a:extLst>
        </p:spPr>
      </p:pic>
      <p:pic>
        <p:nvPicPr>
          <p:cNvPr id="2056" name="Picture 8" descr="Surrey Police (@SurreyPolice) | Twitter">
            <a:extLst>
              <a:ext uri="{FF2B5EF4-FFF2-40B4-BE49-F238E27FC236}">
                <a16:creationId xmlns:a16="http://schemas.microsoft.com/office/drawing/2014/main" id="{226844C4-91D8-494C-AB49-C27EA5D66EC0}"/>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9380336" y="3428761"/>
            <a:ext cx="1998414" cy="1388013"/>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Sussex Police Crest - TyreSafe">
            <a:extLst>
              <a:ext uri="{FF2B5EF4-FFF2-40B4-BE49-F238E27FC236}">
                <a16:creationId xmlns:a16="http://schemas.microsoft.com/office/drawing/2014/main" id="{C41AD403-880D-440C-9AA9-1EBEAAF089C4}"/>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9089366" y="1855327"/>
            <a:ext cx="1225392" cy="1388004"/>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Our work in partnership – Mid and South Essex Sustainability ...">
            <a:extLst>
              <a:ext uri="{FF2B5EF4-FFF2-40B4-BE49-F238E27FC236}">
                <a16:creationId xmlns:a16="http://schemas.microsoft.com/office/drawing/2014/main" id="{9101A5A4-83E7-4945-8F45-197009E4F39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482" y="643574"/>
            <a:ext cx="3314700" cy="169011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98F7A8C9-8E7A-4FF3-B43C-E0852D6EB313}"/>
              </a:ext>
            </a:extLst>
          </p:cNvPr>
          <p:cNvSpPr/>
          <p:nvPr/>
        </p:nvSpPr>
        <p:spPr>
          <a:xfrm rot="10800000" flipV="1">
            <a:off x="6095999" y="6415055"/>
            <a:ext cx="2993365" cy="338554"/>
          </a:xfrm>
          <a:prstGeom prst="rect">
            <a:avLst/>
          </a:prstGeom>
        </p:spPr>
        <p:txBody>
          <a:bodyPr wrap="square">
            <a:spAutoFit/>
          </a:bodyPr>
          <a:lstStyle/>
          <a:p>
            <a:pPr algn="ctr"/>
            <a:r>
              <a:rPr lang="en-GB" sz="1600" dirty="0"/>
              <a:t>ww.nhsmidandsouthessex.co.uk</a:t>
            </a:r>
          </a:p>
        </p:txBody>
      </p:sp>
      <p:sp>
        <p:nvSpPr>
          <p:cNvPr id="4" name="Rectangle 3">
            <a:extLst>
              <a:ext uri="{FF2B5EF4-FFF2-40B4-BE49-F238E27FC236}">
                <a16:creationId xmlns:a16="http://schemas.microsoft.com/office/drawing/2014/main" id="{296DCA2A-5780-4748-8256-469BC1552C50}"/>
              </a:ext>
            </a:extLst>
          </p:cNvPr>
          <p:cNvSpPr/>
          <p:nvPr/>
        </p:nvSpPr>
        <p:spPr>
          <a:xfrm>
            <a:off x="0" y="2794000"/>
            <a:ext cx="5587999" cy="4524315"/>
          </a:xfrm>
          <a:prstGeom prst="rect">
            <a:avLst/>
          </a:prstGeom>
        </p:spPr>
        <p:txBody>
          <a:bodyPr wrap="square">
            <a:spAutoFit/>
          </a:bodyPr>
          <a:lstStyle/>
          <a:p>
            <a:pPr marL="285750" indent="-285750">
              <a:buFont typeface="Arial" panose="020B0604020202020204" pitchFamily="34" charset="0"/>
              <a:buChar char="•"/>
            </a:pPr>
            <a:r>
              <a:rPr lang="en-GB" sz="3600" dirty="0"/>
              <a:t>4 HEIs</a:t>
            </a:r>
          </a:p>
          <a:p>
            <a:pPr marL="285750" indent="-285750">
              <a:buFont typeface="Arial" panose="020B0604020202020204" pitchFamily="34" charset="0"/>
              <a:buChar char="•"/>
            </a:pPr>
            <a:r>
              <a:rPr lang="en-GB" sz="3600" dirty="0"/>
              <a:t>3 Police Forces</a:t>
            </a:r>
          </a:p>
          <a:p>
            <a:pPr marL="285750" indent="-285750">
              <a:buFont typeface="Arial" panose="020B0604020202020204" pitchFamily="34" charset="0"/>
              <a:buChar char="•"/>
            </a:pPr>
            <a:r>
              <a:rPr lang="en-GB" sz="3600" dirty="0"/>
              <a:t>Consistent Approach</a:t>
            </a:r>
          </a:p>
          <a:p>
            <a:pPr marL="285750" indent="-285750">
              <a:buFont typeface="Arial" panose="020B0604020202020204" pitchFamily="34" charset="0"/>
              <a:buChar char="•"/>
            </a:pPr>
            <a:r>
              <a:rPr lang="en-GB" sz="3600" dirty="0"/>
              <a:t>Curriculum Group</a:t>
            </a:r>
          </a:p>
          <a:p>
            <a:pPr marL="285750" indent="-285750">
              <a:buFont typeface="Arial" panose="020B0604020202020204" pitchFamily="34" charset="0"/>
              <a:buChar char="•"/>
            </a:pPr>
            <a:r>
              <a:rPr lang="en-GB" sz="3600" dirty="0"/>
              <a:t>Police Foundation Trainers </a:t>
            </a:r>
          </a:p>
          <a:p>
            <a:pPr marL="285750" indent="-285750">
              <a:buFont typeface="Arial" panose="020B0604020202020204" pitchFamily="34" charset="0"/>
              <a:buChar char="•"/>
            </a:pPr>
            <a:r>
              <a:rPr lang="en-GB" sz="3600" dirty="0"/>
              <a:t>Police Coaches</a:t>
            </a:r>
          </a:p>
          <a:p>
            <a:pPr marL="285750" indent="-285750">
              <a:buFont typeface="Arial" panose="020B0604020202020204" pitchFamily="34" charset="0"/>
              <a:buChar char="•"/>
            </a:pPr>
            <a:endParaRPr lang="en-GB" sz="3600" dirty="0"/>
          </a:p>
          <a:p>
            <a:pPr marL="285750" indent="-285750">
              <a:buFont typeface="Arial" panose="020B0604020202020204" pitchFamily="34" charset="0"/>
              <a:buChar char="•"/>
            </a:pPr>
            <a:endParaRPr lang="en-GB" sz="3600" dirty="0"/>
          </a:p>
        </p:txBody>
      </p:sp>
    </p:spTree>
    <p:extLst>
      <p:ext uri="{BB962C8B-B14F-4D97-AF65-F5344CB8AC3E}">
        <p14:creationId xmlns:p14="http://schemas.microsoft.com/office/powerpoint/2010/main" val="351935438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77EB0-62EE-4DEA-B674-3A18BC307C68}"/>
              </a:ext>
            </a:extLst>
          </p:cNvPr>
          <p:cNvSpPr>
            <a:spLocks noGrp="1"/>
          </p:cNvSpPr>
          <p:nvPr>
            <p:ph type="title"/>
          </p:nvPr>
        </p:nvSpPr>
        <p:spPr>
          <a:xfrm>
            <a:off x="144568" y="1561217"/>
            <a:ext cx="11844231" cy="1325563"/>
          </a:xfrm>
        </p:spPr>
        <p:txBody>
          <a:bodyPr/>
          <a:lstStyle/>
          <a:p>
            <a:pPr algn="ctr"/>
            <a:r>
              <a:rPr lang="en-US" b="1" dirty="0"/>
              <a:t>Police Constable Degree Apprenticeship</a:t>
            </a:r>
            <a:br>
              <a:rPr lang="en-US" b="1" dirty="0"/>
            </a:br>
            <a:endParaRPr lang="en-GB" b="1" dirty="0"/>
          </a:p>
        </p:txBody>
      </p:sp>
      <p:pic>
        <p:nvPicPr>
          <p:cNvPr id="5" name="Picture 4">
            <a:extLst>
              <a:ext uri="{FF2B5EF4-FFF2-40B4-BE49-F238E27FC236}">
                <a16:creationId xmlns:a16="http://schemas.microsoft.com/office/drawing/2014/main" id="{3E251CB6-DBF1-480D-BF09-272D5CF8A2A8}"/>
              </a:ext>
            </a:extLst>
          </p:cNvPr>
          <p:cNvPicPr/>
          <p:nvPr/>
        </p:nvPicPr>
        <p:blipFill>
          <a:blip r:embed="rId2"/>
          <a:stretch>
            <a:fillRect/>
          </a:stretch>
        </p:blipFill>
        <p:spPr>
          <a:xfrm>
            <a:off x="2862000" y="216000"/>
            <a:ext cx="6470720" cy="1249200"/>
          </a:xfrm>
          <a:prstGeom prst="rect">
            <a:avLst/>
          </a:prstGeom>
        </p:spPr>
      </p:pic>
      <p:graphicFrame>
        <p:nvGraphicFramePr>
          <p:cNvPr id="7" name="TextBox 2">
            <a:extLst>
              <a:ext uri="{FF2B5EF4-FFF2-40B4-BE49-F238E27FC236}">
                <a16:creationId xmlns:a16="http://schemas.microsoft.com/office/drawing/2014/main" id="{7FD883EF-0BFA-4CB0-A2C9-918FE3C8C2FE}"/>
              </a:ext>
            </a:extLst>
          </p:cNvPr>
          <p:cNvGraphicFramePr/>
          <p:nvPr/>
        </p:nvGraphicFramePr>
        <p:xfrm>
          <a:off x="838200" y="2621280"/>
          <a:ext cx="10515600" cy="23085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18094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77EB0-62EE-4DEA-B674-3A18BC307C68}"/>
              </a:ext>
            </a:extLst>
          </p:cNvPr>
          <p:cNvSpPr>
            <a:spLocks noGrp="1"/>
          </p:cNvSpPr>
          <p:nvPr>
            <p:ph type="title"/>
          </p:nvPr>
        </p:nvSpPr>
        <p:spPr>
          <a:xfrm>
            <a:off x="144568" y="1561217"/>
            <a:ext cx="11839613" cy="1325563"/>
          </a:xfrm>
        </p:spPr>
        <p:txBody>
          <a:bodyPr>
            <a:normAutofit/>
          </a:bodyPr>
          <a:lstStyle/>
          <a:p>
            <a:pPr algn="ctr"/>
            <a:br>
              <a:rPr lang="en-US" b="1" dirty="0"/>
            </a:br>
            <a:endParaRPr lang="en-GB" b="1" dirty="0"/>
          </a:p>
        </p:txBody>
      </p:sp>
      <p:pic>
        <p:nvPicPr>
          <p:cNvPr id="5" name="Picture 4">
            <a:extLst>
              <a:ext uri="{FF2B5EF4-FFF2-40B4-BE49-F238E27FC236}">
                <a16:creationId xmlns:a16="http://schemas.microsoft.com/office/drawing/2014/main" id="{3E251CB6-DBF1-480D-BF09-272D5CF8A2A8}"/>
              </a:ext>
            </a:extLst>
          </p:cNvPr>
          <p:cNvPicPr/>
          <p:nvPr/>
        </p:nvPicPr>
        <p:blipFill>
          <a:blip r:embed="rId2"/>
          <a:stretch>
            <a:fillRect/>
          </a:stretch>
        </p:blipFill>
        <p:spPr>
          <a:xfrm>
            <a:off x="260602" y="5500800"/>
            <a:ext cx="6629295" cy="1249200"/>
          </a:xfrm>
          <a:prstGeom prst="rect">
            <a:avLst/>
          </a:prstGeom>
        </p:spPr>
      </p:pic>
      <p:pic>
        <p:nvPicPr>
          <p:cNvPr id="4" name="Picture 3" descr="A screenshot of a video game&#10;&#10;Description automatically generated">
            <a:extLst>
              <a:ext uri="{FF2B5EF4-FFF2-40B4-BE49-F238E27FC236}">
                <a16:creationId xmlns:a16="http://schemas.microsoft.com/office/drawing/2014/main" id="{22C31576-4F8A-4924-BAF2-28B6941201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2803" y="1080492"/>
            <a:ext cx="4914629" cy="5392800"/>
          </a:xfrm>
          <a:prstGeom prst="rect">
            <a:avLst/>
          </a:prstGeom>
        </p:spPr>
      </p:pic>
      <p:pic>
        <p:nvPicPr>
          <p:cNvPr id="6" name="Picture 5" descr="A screenshot of a cell phone&#10;&#10;Description automatically generated">
            <a:extLst>
              <a:ext uri="{FF2B5EF4-FFF2-40B4-BE49-F238E27FC236}">
                <a16:creationId xmlns:a16="http://schemas.microsoft.com/office/drawing/2014/main" id="{0864A801-A979-4141-97F3-85B85EC532C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568" y="1561217"/>
            <a:ext cx="6843667" cy="3003208"/>
          </a:xfrm>
          <a:prstGeom prst="rect">
            <a:avLst/>
          </a:prstGeom>
        </p:spPr>
      </p:pic>
      <p:sp>
        <p:nvSpPr>
          <p:cNvPr id="3" name="Rectangle 2">
            <a:extLst>
              <a:ext uri="{FF2B5EF4-FFF2-40B4-BE49-F238E27FC236}">
                <a16:creationId xmlns:a16="http://schemas.microsoft.com/office/drawing/2014/main" id="{2F01B1F0-8574-4C34-BF2A-5192E7A506AD}"/>
              </a:ext>
            </a:extLst>
          </p:cNvPr>
          <p:cNvSpPr/>
          <p:nvPr/>
        </p:nvSpPr>
        <p:spPr>
          <a:xfrm>
            <a:off x="975359" y="249495"/>
            <a:ext cx="10252621" cy="830997"/>
          </a:xfrm>
          <a:prstGeom prst="rect">
            <a:avLst/>
          </a:prstGeom>
        </p:spPr>
        <p:txBody>
          <a:bodyPr wrap="square">
            <a:spAutoFit/>
          </a:bodyPr>
          <a:lstStyle/>
          <a:p>
            <a:pPr algn="ctr"/>
            <a:r>
              <a:rPr lang="en-US" sz="4800" b="1" dirty="0"/>
              <a:t>Police Constable Degree Apprenticeship</a:t>
            </a:r>
            <a:endParaRPr lang="en-GB" sz="4800" dirty="0"/>
          </a:p>
        </p:txBody>
      </p:sp>
    </p:spTree>
    <p:extLst>
      <p:ext uri="{BB962C8B-B14F-4D97-AF65-F5344CB8AC3E}">
        <p14:creationId xmlns:p14="http://schemas.microsoft.com/office/powerpoint/2010/main" val="2875262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77EB0-62EE-4DEA-B674-3A18BC307C68}"/>
              </a:ext>
            </a:extLst>
          </p:cNvPr>
          <p:cNvSpPr>
            <a:spLocks noGrp="1"/>
          </p:cNvSpPr>
          <p:nvPr>
            <p:ph type="title"/>
          </p:nvPr>
        </p:nvSpPr>
        <p:spPr>
          <a:xfrm>
            <a:off x="144568" y="1561217"/>
            <a:ext cx="11863817" cy="1325563"/>
          </a:xfrm>
        </p:spPr>
        <p:txBody>
          <a:bodyPr/>
          <a:lstStyle/>
          <a:p>
            <a:pPr algn="ctr"/>
            <a:r>
              <a:rPr lang="en-GB" b="1" dirty="0"/>
              <a:t>Police Constable Degree Apprenticeship</a:t>
            </a:r>
          </a:p>
        </p:txBody>
      </p:sp>
      <p:sp>
        <p:nvSpPr>
          <p:cNvPr id="3" name="Content Placeholder 2">
            <a:extLst>
              <a:ext uri="{FF2B5EF4-FFF2-40B4-BE49-F238E27FC236}">
                <a16:creationId xmlns:a16="http://schemas.microsoft.com/office/drawing/2014/main" id="{1A1005F2-12DC-440E-BE0C-B38E53BA95B3}"/>
              </a:ext>
            </a:extLst>
          </p:cNvPr>
          <p:cNvSpPr>
            <a:spLocks noGrp="1"/>
          </p:cNvSpPr>
          <p:nvPr>
            <p:ph idx="1"/>
          </p:nvPr>
        </p:nvSpPr>
        <p:spPr>
          <a:xfrm>
            <a:off x="443089" y="2886780"/>
            <a:ext cx="6399500" cy="3551342"/>
          </a:xfrm>
          <a:noFill/>
        </p:spPr>
        <p:txBody>
          <a:bodyPr/>
          <a:lstStyle/>
          <a:p>
            <a:r>
              <a:rPr lang="en-GB" dirty="0"/>
              <a:t>ICE-C </a:t>
            </a:r>
          </a:p>
          <a:p>
            <a:r>
              <a:rPr lang="en-GB" dirty="0"/>
              <a:t>Face-2-Face v Online</a:t>
            </a:r>
          </a:p>
          <a:p>
            <a:r>
              <a:rPr lang="en-GB" dirty="0"/>
              <a:t>Class Sizes</a:t>
            </a:r>
          </a:p>
          <a:p>
            <a:r>
              <a:rPr lang="en-GB" dirty="0"/>
              <a:t>Online Assessment</a:t>
            </a:r>
          </a:p>
          <a:p>
            <a:r>
              <a:rPr lang="en-GB" dirty="0"/>
              <a:t>Tri-Partite Reviews</a:t>
            </a:r>
          </a:p>
          <a:p>
            <a:endParaRPr lang="en-GB" dirty="0"/>
          </a:p>
          <a:p>
            <a:pPr marL="0" indent="0">
              <a:buNone/>
            </a:pPr>
            <a:endParaRPr lang="en-GB" dirty="0"/>
          </a:p>
        </p:txBody>
      </p:sp>
      <p:pic>
        <p:nvPicPr>
          <p:cNvPr id="5" name="Picture 4">
            <a:extLst>
              <a:ext uri="{FF2B5EF4-FFF2-40B4-BE49-F238E27FC236}">
                <a16:creationId xmlns:a16="http://schemas.microsoft.com/office/drawing/2014/main" id="{3E251CB6-DBF1-480D-BF09-272D5CF8A2A8}"/>
              </a:ext>
            </a:extLst>
          </p:cNvPr>
          <p:cNvPicPr/>
          <p:nvPr/>
        </p:nvPicPr>
        <p:blipFill>
          <a:blip r:embed="rId3"/>
          <a:stretch>
            <a:fillRect/>
          </a:stretch>
        </p:blipFill>
        <p:spPr>
          <a:xfrm>
            <a:off x="2862000" y="216000"/>
            <a:ext cx="6470720" cy="1249200"/>
          </a:xfrm>
          <a:prstGeom prst="rect">
            <a:avLst/>
          </a:prstGeom>
        </p:spPr>
      </p:pic>
      <p:sp>
        <p:nvSpPr>
          <p:cNvPr id="4" name="Rectangle 3">
            <a:extLst>
              <a:ext uri="{FF2B5EF4-FFF2-40B4-BE49-F238E27FC236}">
                <a16:creationId xmlns:a16="http://schemas.microsoft.com/office/drawing/2014/main" id="{5A6AFD11-1221-43AA-ABB2-EA32CF8933AE}"/>
              </a:ext>
            </a:extLst>
          </p:cNvPr>
          <p:cNvSpPr/>
          <p:nvPr/>
        </p:nvSpPr>
        <p:spPr>
          <a:xfrm>
            <a:off x="8290560" y="2814319"/>
            <a:ext cx="3576320" cy="3924151"/>
          </a:xfrm>
          <a:prstGeom prst="rect">
            <a:avLst/>
          </a:prstGeom>
          <a:solidFill>
            <a:schemeClr val="bg2"/>
          </a:solidFill>
          <a:ln w="63500" cmpd="sng">
            <a:solidFill>
              <a:schemeClr val="tx1"/>
            </a:solidFill>
            <a:prstDash val="solid"/>
          </a:ln>
        </p:spPr>
        <p:txBody>
          <a:bodyPr wrap="square">
            <a:spAutoFit/>
          </a:bodyPr>
          <a:lstStyle/>
          <a:p>
            <a:pPr algn="ctr">
              <a:spcAft>
                <a:spcPts val="0"/>
              </a:spcAft>
            </a:pPr>
            <a:endParaRPr lang="en-GB" sz="2500" b="1" dirty="0">
              <a:solidFill>
                <a:srgbClr val="000000"/>
              </a:solidFill>
              <a:latin typeface="Calibri" panose="020F0502020204030204" pitchFamily="34" charset="0"/>
              <a:ea typeface="Times New Roman" panose="02020603050405020304" pitchFamily="18" charset="0"/>
            </a:endParaRPr>
          </a:p>
          <a:p>
            <a:pPr algn="ctr">
              <a:spcAft>
                <a:spcPts val="0"/>
              </a:spcAft>
            </a:pPr>
            <a:r>
              <a:rPr lang="en-GB" sz="2800" b="1" dirty="0">
                <a:solidFill>
                  <a:srgbClr val="000000"/>
                </a:solidFill>
                <a:latin typeface="Calibri" panose="020F0502020204030204" pitchFamily="34" charset="0"/>
                <a:ea typeface="Times New Roman" panose="02020603050405020304" pitchFamily="18" charset="0"/>
              </a:rPr>
              <a:t>I</a:t>
            </a:r>
            <a:r>
              <a:rPr lang="en-GB" sz="2800" dirty="0">
                <a:solidFill>
                  <a:srgbClr val="000000"/>
                </a:solidFill>
                <a:latin typeface="Calibri" panose="020F0502020204030204" pitchFamily="34" charset="0"/>
                <a:ea typeface="Times New Roman" panose="02020603050405020304" pitchFamily="18" charset="0"/>
              </a:rPr>
              <a:t>ntroduce </a:t>
            </a:r>
          </a:p>
          <a:p>
            <a:pPr algn="ctr">
              <a:spcAft>
                <a:spcPts val="0"/>
              </a:spcAft>
            </a:pPr>
            <a:endParaRPr lang="en-GB" sz="2800" dirty="0">
              <a:solidFill>
                <a:srgbClr val="000000"/>
              </a:solidFill>
              <a:latin typeface="Calibri" panose="020F0502020204030204" pitchFamily="34" charset="0"/>
              <a:ea typeface="Times New Roman" panose="02020603050405020304" pitchFamily="18" charset="0"/>
            </a:endParaRPr>
          </a:p>
          <a:p>
            <a:pPr algn="ctr">
              <a:spcAft>
                <a:spcPts val="0"/>
              </a:spcAft>
            </a:pPr>
            <a:r>
              <a:rPr lang="en-GB" sz="2800" b="1" dirty="0">
                <a:solidFill>
                  <a:srgbClr val="000000"/>
                </a:solidFill>
                <a:latin typeface="Calibri" panose="020F0502020204030204" pitchFamily="34" charset="0"/>
                <a:ea typeface="Times New Roman" panose="02020603050405020304" pitchFamily="18" charset="0"/>
              </a:rPr>
              <a:t>C</a:t>
            </a:r>
            <a:r>
              <a:rPr lang="en-GB" sz="2800" dirty="0">
                <a:solidFill>
                  <a:srgbClr val="000000"/>
                </a:solidFill>
                <a:latin typeface="Calibri" panose="020F0502020204030204" pitchFamily="34" charset="0"/>
                <a:ea typeface="Times New Roman" panose="02020603050405020304" pitchFamily="18" charset="0"/>
              </a:rPr>
              <a:t>onfirm </a:t>
            </a:r>
          </a:p>
          <a:p>
            <a:pPr algn="ctr">
              <a:spcAft>
                <a:spcPts val="0"/>
              </a:spcAft>
            </a:pPr>
            <a:endParaRPr lang="en-GB" sz="2800" dirty="0">
              <a:solidFill>
                <a:srgbClr val="000000"/>
              </a:solidFill>
              <a:latin typeface="Calibri" panose="020F0502020204030204" pitchFamily="34" charset="0"/>
              <a:ea typeface="Times New Roman" panose="02020603050405020304" pitchFamily="18" charset="0"/>
            </a:endParaRPr>
          </a:p>
          <a:p>
            <a:pPr algn="ctr">
              <a:spcAft>
                <a:spcPts val="0"/>
              </a:spcAft>
            </a:pPr>
            <a:r>
              <a:rPr lang="en-GB" sz="2800" b="1" dirty="0">
                <a:solidFill>
                  <a:srgbClr val="000000"/>
                </a:solidFill>
                <a:latin typeface="Calibri" panose="020F0502020204030204" pitchFamily="34" charset="0"/>
                <a:ea typeface="Times New Roman" panose="02020603050405020304" pitchFamily="18" charset="0"/>
              </a:rPr>
              <a:t>E</a:t>
            </a:r>
            <a:r>
              <a:rPr lang="en-GB" sz="2800" dirty="0">
                <a:solidFill>
                  <a:srgbClr val="000000"/>
                </a:solidFill>
                <a:latin typeface="Calibri" panose="020F0502020204030204" pitchFamily="34" charset="0"/>
                <a:ea typeface="Times New Roman" panose="02020603050405020304" pitchFamily="18" charset="0"/>
              </a:rPr>
              <a:t>xplore </a:t>
            </a:r>
          </a:p>
          <a:p>
            <a:pPr algn="ctr">
              <a:spcAft>
                <a:spcPts val="0"/>
              </a:spcAft>
            </a:pPr>
            <a:endParaRPr lang="en-GB" sz="2800" dirty="0">
              <a:solidFill>
                <a:srgbClr val="000000"/>
              </a:solidFill>
              <a:latin typeface="Calibri" panose="020F0502020204030204" pitchFamily="34" charset="0"/>
              <a:ea typeface="Times New Roman" panose="02020603050405020304" pitchFamily="18" charset="0"/>
            </a:endParaRPr>
          </a:p>
          <a:p>
            <a:pPr algn="ctr">
              <a:spcAft>
                <a:spcPts val="0"/>
              </a:spcAft>
            </a:pPr>
            <a:r>
              <a:rPr lang="en-GB" sz="2800" b="1" dirty="0">
                <a:solidFill>
                  <a:srgbClr val="000000"/>
                </a:solidFill>
                <a:latin typeface="Calibri" panose="020F0502020204030204" pitchFamily="34" charset="0"/>
                <a:ea typeface="Times New Roman" panose="02020603050405020304" pitchFamily="18" charset="0"/>
              </a:rPr>
              <a:t>C</a:t>
            </a:r>
            <a:r>
              <a:rPr lang="en-GB" sz="2800" dirty="0">
                <a:solidFill>
                  <a:srgbClr val="000000"/>
                </a:solidFill>
                <a:latin typeface="Calibri" panose="020F0502020204030204" pitchFamily="34" charset="0"/>
                <a:ea typeface="Times New Roman" panose="02020603050405020304" pitchFamily="18" charset="0"/>
              </a:rPr>
              <a:t>onsolidate</a:t>
            </a:r>
            <a:endParaRPr lang="en-GB" sz="2800" dirty="0">
              <a:solidFill>
                <a:srgbClr val="000000"/>
              </a:solidFill>
              <a:effectLst/>
              <a:latin typeface="Calibri" panose="020F0502020204030204" pitchFamily="34" charset="0"/>
              <a:ea typeface="Calibri" panose="020F0502020204030204" pitchFamily="34" charset="0"/>
            </a:endParaRPr>
          </a:p>
          <a:p>
            <a:pPr algn="r">
              <a:spcAft>
                <a:spcPts val="0"/>
              </a:spcAft>
            </a:pPr>
            <a:r>
              <a:rPr lang="en-GB" sz="2800" dirty="0">
                <a:solidFill>
                  <a:srgbClr val="000000"/>
                </a:solidFill>
                <a:latin typeface="Browallia New" panose="020B0502040204020203" pitchFamily="34" charset="-34"/>
                <a:ea typeface="Calibri" panose="020F0502020204030204" pitchFamily="34" charset="0"/>
                <a:cs typeface="Browallia New" panose="020B0502040204020203" pitchFamily="34" charset="-34"/>
              </a:rPr>
              <a:t>(</a:t>
            </a:r>
            <a:r>
              <a:rPr lang="en-GB" sz="1600" dirty="0">
                <a:solidFill>
                  <a:srgbClr val="000000"/>
                </a:solidFill>
                <a:latin typeface="Browallia New" panose="020B0604020202020204" pitchFamily="34" charset="-34"/>
                <a:ea typeface="Calibri" panose="020F0502020204030204" pitchFamily="34" charset="0"/>
                <a:cs typeface="Browallia New" panose="020B0604020202020204" pitchFamily="34" charset="-34"/>
              </a:rPr>
              <a:t>Jones, 2020</a:t>
            </a:r>
            <a:r>
              <a:rPr lang="en-GB" sz="2800" dirty="0">
                <a:solidFill>
                  <a:srgbClr val="000000"/>
                </a:solidFill>
                <a:latin typeface="Browallia New" panose="020B0502040204020203" pitchFamily="34" charset="-34"/>
                <a:ea typeface="Calibri" panose="020F0502020204030204" pitchFamily="34" charset="0"/>
                <a:cs typeface="Browallia New" panose="020B0502040204020203" pitchFamily="34" charset="-34"/>
              </a:rPr>
              <a:t>)</a:t>
            </a:r>
            <a:endParaRPr lang="en-GB" sz="2800" dirty="0">
              <a:effectLst/>
              <a:latin typeface="Browallia New" panose="020B0502040204020203" pitchFamily="34" charset="-34"/>
              <a:ea typeface="Calibri" panose="020F0502020204030204" pitchFamily="34" charset="0"/>
              <a:cs typeface="Browallia New" panose="020B0502040204020203" pitchFamily="34" charset="-34"/>
            </a:endParaRPr>
          </a:p>
        </p:txBody>
      </p:sp>
    </p:spTree>
    <p:extLst>
      <p:ext uri="{BB962C8B-B14F-4D97-AF65-F5344CB8AC3E}">
        <p14:creationId xmlns:p14="http://schemas.microsoft.com/office/powerpoint/2010/main" val="2050467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1"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par>
                                <p:cTn id="10" presetID="22" presetClass="entr" presetSubtype="8"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wipe(left)">
                                      <p:cBhvr>
                                        <p:cTn id="15" dur="500"/>
                                        <p:tgtEl>
                                          <p:spTgt spid="4">
                                            <p:txEl>
                                              <p:pRg st="3" end="3"/>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wipe(left)">
                                      <p:cBhvr>
                                        <p:cTn id="18" dur="500"/>
                                        <p:tgtEl>
                                          <p:spTgt spid="4">
                                            <p:txEl>
                                              <p:pRg st="5" end="5"/>
                                            </p:txEl>
                                          </p:spTgt>
                                        </p:tgtEl>
                                      </p:cBhvr>
                                    </p:animEffect>
                                  </p:childTnLst>
                                </p:cTn>
                              </p:par>
                              <p:par>
                                <p:cTn id="19" presetID="22" presetClass="entr" presetSubtype="8"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animEffect transition="in" filter="wipe(left)">
                                      <p:cBhvr>
                                        <p:cTn id="21" dur="500"/>
                                        <p:tgtEl>
                                          <p:spTgt spid="4">
                                            <p:txEl>
                                              <p:pRg st="7" end="7"/>
                                            </p:txEl>
                                          </p:spTgt>
                                        </p:tgtEl>
                                      </p:cBhvr>
                                    </p:animEffect>
                                  </p:childTnLst>
                                </p:cTn>
                              </p:par>
                              <p:par>
                                <p:cTn id="22" presetID="22" presetClass="entr" presetSubtype="8" fill="hold" nodeType="withEffect">
                                  <p:stCondLst>
                                    <p:cond delay="0"/>
                                  </p:stCondLst>
                                  <p:childTnLst>
                                    <p:set>
                                      <p:cBhvr>
                                        <p:cTn id="23" dur="1" fill="hold">
                                          <p:stCondLst>
                                            <p:cond delay="0"/>
                                          </p:stCondLst>
                                        </p:cTn>
                                        <p:tgtEl>
                                          <p:spTgt spid="4">
                                            <p:txEl>
                                              <p:pRg st="8" end="8"/>
                                            </p:txEl>
                                          </p:spTgt>
                                        </p:tgtEl>
                                        <p:attrNameLst>
                                          <p:attrName>style.visibility</p:attrName>
                                        </p:attrNameLst>
                                      </p:cBhvr>
                                      <p:to>
                                        <p:strVal val="visible"/>
                                      </p:to>
                                    </p:set>
                                    <p:animEffect transition="in" filter="wipe(left)">
                                      <p:cBhvr>
                                        <p:cTn id="24" dur="500"/>
                                        <p:tgtEl>
                                          <p:spTgt spid="4">
                                            <p:txEl>
                                              <p:pRg st="8" end="8"/>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wipe(left)">
                                      <p:cBhvr>
                                        <p:cTn id="29" dur="500"/>
                                        <p:tgtEl>
                                          <p:spTgt spid="3">
                                            <p:txEl>
                                              <p:pRg st="1" end="1"/>
                                            </p:txEl>
                                          </p:spTgt>
                                        </p:tgtEl>
                                      </p:cBhvr>
                                    </p:animEffect>
                                  </p:childTnLst>
                                </p:cTn>
                              </p:par>
                              <p:par>
                                <p:cTn id="30" presetID="22" presetClass="entr" presetSubtype="8" fill="hold" nodeType="with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wipe(left)">
                                      <p:cBhvr>
                                        <p:cTn id="32" dur="500"/>
                                        <p:tgtEl>
                                          <p:spTgt spid="3">
                                            <p:txEl>
                                              <p:pRg st="2" end="2"/>
                                            </p:txEl>
                                          </p:spTgt>
                                        </p:tgtEl>
                                      </p:cBhvr>
                                    </p:animEffect>
                                  </p:childTnLst>
                                </p:cTn>
                              </p:par>
                              <p:par>
                                <p:cTn id="33" presetID="22" presetClass="entr" presetSubtype="8" fill="hold"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wipe(left)">
                                      <p:cBhvr>
                                        <p:cTn id="35" dur="500"/>
                                        <p:tgtEl>
                                          <p:spTgt spid="3">
                                            <p:txEl>
                                              <p:pRg st="3" end="3"/>
                                            </p:txEl>
                                          </p:spTgt>
                                        </p:tgtEl>
                                      </p:cBhvr>
                                    </p:animEffect>
                                  </p:childTnLst>
                                </p:cTn>
                              </p:par>
                              <p:par>
                                <p:cTn id="36" presetID="22" presetClass="entr" presetSubtype="8" fill="hold"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wipe(left)">
                                      <p:cBhvr>
                                        <p:cTn id="3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AAAE94E3-A7DB-4868-B1E3-E49703488B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B77EB0-62EE-4DEA-B674-3A18BC307C68}"/>
              </a:ext>
            </a:extLst>
          </p:cNvPr>
          <p:cNvSpPr>
            <a:spLocks noGrp="1"/>
          </p:cNvSpPr>
          <p:nvPr>
            <p:ph type="title"/>
          </p:nvPr>
        </p:nvSpPr>
        <p:spPr>
          <a:xfrm>
            <a:off x="589560" y="856180"/>
            <a:ext cx="5279408" cy="1128068"/>
          </a:xfrm>
        </p:spPr>
        <p:txBody>
          <a:bodyPr anchor="ctr">
            <a:normAutofit/>
          </a:bodyPr>
          <a:lstStyle/>
          <a:p>
            <a:pPr algn="ctr"/>
            <a:r>
              <a:rPr lang="en-GB" b="1" dirty="0"/>
              <a:t>Police Student View</a:t>
            </a:r>
          </a:p>
        </p:txBody>
      </p:sp>
      <p:grpSp>
        <p:nvGrpSpPr>
          <p:cNvPr id="73" name="Group 7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74" name="Rectangle 7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7" name="Rectangle 76">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123821"/>
            <a:ext cx="4975066"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A1005F2-12DC-440E-BE0C-B38E53BA95B3}"/>
              </a:ext>
            </a:extLst>
          </p:cNvPr>
          <p:cNvSpPr>
            <a:spLocks noGrp="1"/>
          </p:cNvSpPr>
          <p:nvPr>
            <p:ph idx="1"/>
          </p:nvPr>
        </p:nvSpPr>
        <p:spPr>
          <a:xfrm>
            <a:off x="590719" y="2330505"/>
            <a:ext cx="5278066" cy="3979585"/>
          </a:xfrm>
        </p:spPr>
        <p:txBody>
          <a:bodyPr anchor="ctr">
            <a:normAutofit/>
          </a:bodyPr>
          <a:lstStyle/>
          <a:p>
            <a:endParaRPr lang="en-GB" sz="2000"/>
          </a:p>
          <a:p>
            <a:pPr marL="0" indent="0">
              <a:buNone/>
            </a:pPr>
            <a:endParaRPr lang="en-GB" sz="2000"/>
          </a:p>
        </p:txBody>
      </p:sp>
      <p:sp>
        <p:nvSpPr>
          <p:cNvPr id="79" name="Rectangle 78">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9687" y="357447"/>
            <a:ext cx="4845488" cy="292358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3E251CB6-DBF1-480D-BF09-272D5CF8A2A8}"/>
              </a:ext>
            </a:extLst>
          </p:cNvPr>
          <p:cNvPicPr/>
          <p:nvPr/>
        </p:nvPicPr>
        <p:blipFill>
          <a:blip r:embed="rId3"/>
          <a:stretch>
            <a:fillRect/>
          </a:stretch>
        </p:blipFill>
        <p:spPr>
          <a:xfrm>
            <a:off x="7082490" y="771849"/>
            <a:ext cx="4397433" cy="1165321"/>
          </a:xfrm>
          <a:prstGeom prst="rect">
            <a:avLst/>
          </a:prstGeom>
        </p:spPr>
      </p:pic>
      <p:sp>
        <p:nvSpPr>
          <p:cNvPr id="83" name="Rectangle 82">
            <a:extLst>
              <a:ext uri="{FF2B5EF4-FFF2-40B4-BE49-F238E27FC236}">
                <a16:creationId xmlns:a16="http://schemas.microsoft.com/office/drawing/2014/main" id="{8CB5D2D7-DF65-4E86-BFBA-FFB9B5ACEB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9687" y="3505479"/>
            <a:ext cx="4845488" cy="292358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7B1D72A-2E4A-4CA0-9B91-7E9AE7743CEC}"/>
              </a:ext>
            </a:extLst>
          </p:cNvPr>
          <p:cNvSpPr/>
          <p:nvPr/>
        </p:nvSpPr>
        <p:spPr>
          <a:xfrm>
            <a:off x="-1" y="2365469"/>
            <a:ext cx="11695176" cy="4493538"/>
          </a:xfrm>
          <a:prstGeom prst="rect">
            <a:avLst/>
          </a:prstGeom>
          <a:solidFill>
            <a:schemeClr val="bg2"/>
          </a:solidFill>
        </p:spPr>
        <p:txBody>
          <a:bodyPr wrap="square">
            <a:spAutoFit/>
          </a:bodyPr>
          <a:lstStyle/>
          <a:p>
            <a:pPr marL="285750" indent="-285750">
              <a:spcAft>
                <a:spcPts val="600"/>
              </a:spcAft>
              <a:buFont typeface="Arial" panose="020B0604020202020204" pitchFamily="34" charset="0"/>
              <a:buChar char="•"/>
            </a:pPr>
            <a:r>
              <a:rPr lang="en-US" sz="2000" i="1" dirty="0">
                <a:latin typeface="Arial" panose="020B0604020202020204" pitchFamily="34" charset="0"/>
                <a:cs typeface="Arial" panose="020B0604020202020204" pitchFamily="34" charset="0"/>
              </a:rPr>
              <a:t>‘I found all the operational policing elements very useful. I find the reviews good with my tutor and the university useful, as you get both sides of the input. The workbooks are really good and try to encourage you to go into more further reading.’</a:t>
            </a:r>
          </a:p>
          <a:p>
            <a:pPr marL="285750" indent="-285750">
              <a:spcAft>
                <a:spcPts val="600"/>
              </a:spcAft>
              <a:buFont typeface="Arial" panose="020B0604020202020204" pitchFamily="34" charset="0"/>
              <a:buChar char="•"/>
            </a:pPr>
            <a:endParaRPr lang="en-US" sz="2000" i="1" dirty="0">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US" sz="2000" i="1" dirty="0">
                <a:latin typeface="Arial" panose="020B0604020202020204" pitchFamily="34" charset="0"/>
                <a:cs typeface="Arial" panose="020B0604020202020204" pitchFamily="34" charset="0"/>
              </a:rPr>
              <a:t>‘Face to face Inputs, role plays, case studies and class discussion. Hearing real examples to base our learning on has been a real help at confirming our understanding.’ </a:t>
            </a:r>
          </a:p>
          <a:p>
            <a:pPr marL="285750" indent="-285750">
              <a:spcAft>
                <a:spcPts val="600"/>
              </a:spcAft>
              <a:buFont typeface="Arial" panose="020B0604020202020204" pitchFamily="34" charset="0"/>
              <a:buChar char="•"/>
            </a:pPr>
            <a:endParaRPr lang="en-US" sz="2000" i="1" dirty="0">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US" sz="2000" i="1" dirty="0">
                <a:latin typeface="Arial" panose="020B0604020202020204" pitchFamily="34" charset="0"/>
                <a:cs typeface="Arial" panose="020B0604020202020204" pitchFamily="34" charset="0"/>
              </a:rPr>
              <a:t>‘I have particularly liked the online work book. Because it has been a perfect tool to helps us during the lockdown. It was so beneficial to us as students. It allows you to work and study from anywhere.’</a:t>
            </a:r>
          </a:p>
          <a:p>
            <a:pPr marL="285750" indent="-285750">
              <a:spcAft>
                <a:spcPts val="600"/>
              </a:spcAft>
              <a:buFont typeface="Arial" panose="020B0604020202020204" pitchFamily="34" charset="0"/>
              <a:buChar char="•"/>
            </a:pPr>
            <a:endParaRPr lang="en-US" sz="2000" i="1" dirty="0">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a:t>
            </a:r>
            <a:r>
              <a:rPr lang="en-US" sz="2000" i="1" dirty="0">
                <a:latin typeface="Arial" panose="020B0604020202020204" pitchFamily="34" charset="0"/>
                <a:cs typeface="Arial" panose="020B0604020202020204" pitchFamily="34" charset="0"/>
              </a:rPr>
              <a:t>Face to face lessons/sessions. Good quality reviews as they make me feel supported by the university &amp; police trainers.’</a:t>
            </a:r>
          </a:p>
          <a:p>
            <a:pPr marL="571500" indent="-571500">
              <a:spcAft>
                <a:spcPts val="600"/>
              </a:spcAft>
              <a:buFont typeface="Arial" panose="020B0604020202020204" pitchFamily="34" charset="0"/>
              <a:buChar char="•"/>
            </a:pPr>
            <a:endParaRPr lang="en-GB" sz="1100" dirty="0"/>
          </a:p>
        </p:txBody>
      </p:sp>
      <p:sp>
        <p:nvSpPr>
          <p:cNvPr id="8" name="Rectangle 7">
            <a:extLst>
              <a:ext uri="{FF2B5EF4-FFF2-40B4-BE49-F238E27FC236}">
                <a16:creationId xmlns:a16="http://schemas.microsoft.com/office/drawing/2014/main" id="{2B578704-442D-4980-9689-B4876E80DBFD}"/>
              </a:ext>
            </a:extLst>
          </p:cNvPr>
          <p:cNvSpPr/>
          <p:nvPr/>
        </p:nvSpPr>
        <p:spPr>
          <a:xfrm>
            <a:off x="4053840" y="3055261"/>
            <a:ext cx="5090160" cy="369332"/>
          </a:xfrm>
          <a:prstGeom prst="rect">
            <a:avLst/>
          </a:prstGeom>
        </p:spPr>
        <p:txBody>
          <a:bodyPr wrap="square">
            <a:spAutoFit/>
          </a:bodyPr>
          <a:lstStyle/>
          <a:p>
            <a:pPr>
              <a:spcAft>
                <a:spcPts val="600"/>
              </a:spcAft>
            </a:pPr>
            <a:r>
              <a:rPr lang="en-GB" dirty="0"/>
              <a:t>            </a:t>
            </a:r>
            <a:endParaRPr lang="en-GB"/>
          </a:p>
        </p:txBody>
      </p:sp>
    </p:spTree>
    <p:extLst>
      <p:ext uri="{BB962C8B-B14F-4D97-AF65-F5344CB8AC3E}">
        <p14:creationId xmlns:p14="http://schemas.microsoft.com/office/powerpoint/2010/main" val="3157033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77EB0-62EE-4DEA-B674-3A18BC307C68}"/>
              </a:ext>
            </a:extLst>
          </p:cNvPr>
          <p:cNvSpPr>
            <a:spLocks noGrp="1"/>
          </p:cNvSpPr>
          <p:nvPr>
            <p:ph type="title"/>
          </p:nvPr>
        </p:nvSpPr>
        <p:spPr>
          <a:xfrm>
            <a:off x="144569" y="1561217"/>
            <a:ext cx="10515600" cy="1325563"/>
          </a:xfrm>
        </p:spPr>
        <p:txBody>
          <a:bodyPr/>
          <a:lstStyle/>
          <a:p>
            <a:pPr algn="ctr"/>
            <a:r>
              <a:rPr lang="en-GB" b="1" dirty="0"/>
              <a:t>Theory into Practice</a:t>
            </a:r>
          </a:p>
        </p:txBody>
      </p:sp>
      <p:sp>
        <p:nvSpPr>
          <p:cNvPr id="3" name="Content Placeholder 2">
            <a:extLst>
              <a:ext uri="{FF2B5EF4-FFF2-40B4-BE49-F238E27FC236}">
                <a16:creationId xmlns:a16="http://schemas.microsoft.com/office/drawing/2014/main" id="{1A1005F2-12DC-440E-BE0C-B38E53BA95B3}"/>
              </a:ext>
            </a:extLst>
          </p:cNvPr>
          <p:cNvSpPr>
            <a:spLocks noGrp="1"/>
          </p:cNvSpPr>
          <p:nvPr>
            <p:ph idx="1"/>
          </p:nvPr>
        </p:nvSpPr>
        <p:spPr>
          <a:xfrm>
            <a:off x="144569" y="2754700"/>
            <a:ext cx="6804871" cy="3551342"/>
          </a:xfrm>
          <a:solidFill>
            <a:schemeClr val="bg1"/>
          </a:solidFill>
        </p:spPr>
        <p:txBody>
          <a:bodyPr>
            <a:normAutofit/>
          </a:bodyPr>
          <a:lstStyle/>
          <a:p>
            <a:pPr marL="0" indent="0">
              <a:buNone/>
            </a:pPr>
            <a:r>
              <a:rPr lang="en-GB" b="1" dirty="0"/>
              <a:t>Fellow Eastbourne and Wealden new recruits were just hours into their first shift, in June, when they and their coach were called to reports of an assault in Eastbourne.</a:t>
            </a:r>
          </a:p>
          <a:p>
            <a:pPr marL="0" indent="0">
              <a:buNone/>
            </a:pPr>
            <a:r>
              <a:rPr lang="en-GB" dirty="0"/>
              <a:t>“I was nervous,” an officer who had served in the army before joining the police said, “but once we arrived on scene, I found all the training and knowledge had sunk in.</a:t>
            </a:r>
          </a:p>
          <a:p>
            <a:pPr marL="0" indent="0">
              <a:buNone/>
            </a:pPr>
            <a:endParaRPr lang="en-GB" dirty="0"/>
          </a:p>
        </p:txBody>
      </p:sp>
      <p:pic>
        <p:nvPicPr>
          <p:cNvPr id="5" name="Picture 4">
            <a:extLst>
              <a:ext uri="{FF2B5EF4-FFF2-40B4-BE49-F238E27FC236}">
                <a16:creationId xmlns:a16="http://schemas.microsoft.com/office/drawing/2014/main" id="{3E251CB6-DBF1-480D-BF09-272D5CF8A2A8}"/>
              </a:ext>
            </a:extLst>
          </p:cNvPr>
          <p:cNvPicPr/>
          <p:nvPr/>
        </p:nvPicPr>
        <p:blipFill>
          <a:blip r:embed="rId2"/>
          <a:stretch>
            <a:fillRect/>
          </a:stretch>
        </p:blipFill>
        <p:spPr>
          <a:xfrm>
            <a:off x="2860640" y="216000"/>
            <a:ext cx="6470720" cy="1249200"/>
          </a:xfrm>
          <a:prstGeom prst="rect">
            <a:avLst/>
          </a:prstGeom>
        </p:spPr>
      </p:pic>
      <p:pic>
        <p:nvPicPr>
          <p:cNvPr id="3074" name="Picture 2" descr="Three suspects were stopped and arrested following reports of a burglary in Wealden by three new officers just days into their new jobs in East Sussex.">
            <a:extLst>
              <a:ext uri="{FF2B5EF4-FFF2-40B4-BE49-F238E27FC236}">
                <a16:creationId xmlns:a16="http://schemas.microsoft.com/office/drawing/2014/main" id="{8FF9971C-5936-46BE-809A-1780596830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9628" y="2754700"/>
            <a:ext cx="4538212" cy="355134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E1A28EF2-7C07-4EB4-BFFC-A69A21DCD0BC}"/>
              </a:ext>
            </a:extLst>
          </p:cNvPr>
          <p:cNvSpPr/>
          <p:nvPr/>
        </p:nvSpPr>
        <p:spPr>
          <a:xfrm flipH="1">
            <a:off x="7741920" y="6407896"/>
            <a:ext cx="3850632" cy="338554"/>
          </a:xfrm>
          <a:prstGeom prst="rect">
            <a:avLst/>
          </a:prstGeom>
        </p:spPr>
        <p:txBody>
          <a:bodyPr wrap="square">
            <a:spAutoFit/>
          </a:bodyPr>
          <a:lstStyle/>
          <a:p>
            <a:pPr algn="ctr"/>
            <a:r>
              <a:rPr lang="en-GB" sz="1600" dirty="0"/>
              <a:t>sussexexpress.co.uk</a:t>
            </a:r>
          </a:p>
        </p:txBody>
      </p:sp>
    </p:spTree>
    <p:extLst>
      <p:ext uri="{BB962C8B-B14F-4D97-AF65-F5344CB8AC3E}">
        <p14:creationId xmlns:p14="http://schemas.microsoft.com/office/powerpoint/2010/main" val="2602381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500"/>
                                        <p:tgtEl>
                                          <p:spTgt spid="3">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500"/>
                                        <p:tgtEl>
                                          <p:spTgt spid="3">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77EB0-62EE-4DEA-B674-3A18BC307C68}"/>
              </a:ext>
            </a:extLst>
          </p:cNvPr>
          <p:cNvSpPr>
            <a:spLocks noGrp="1"/>
          </p:cNvSpPr>
          <p:nvPr>
            <p:ph type="title"/>
          </p:nvPr>
        </p:nvSpPr>
        <p:spPr>
          <a:xfrm>
            <a:off x="144569" y="1561217"/>
            <a:ext cx="10515600" cy="1325563"/>
          </a:xfrm>
        </p:spPr>
        <p:txBody>
          <a:bodyPr/>
          <a:lstStyle/>
          <a:p>
            <a:pPr algn="ctr"/>
            <a:r>
              <a:rPr lang="en-GB" b="1" dirty="0"/>
              <a:t>References</a:t>
            </a:r>
          </a:p>
        </p:txBody>
      </p:sp>
      <p:sp>
        <p:nvSpPr>
          <p:cNvPr id="3" name="Content Placeholder 2">
            <a:extLst>
              <a:ext uri="{FF2B5EF4-FFF2-40B4-BE49-F238E27FC236}">
                <a16:creationId xmlns:a16="http://schemas.microsoft.com/office/drawing/2014/main" id="{1A1005F2-12DC-440E-BE0C-B38E53BA95B3}"/>
              </a:ext>
            </a:extLst>
          </p:cNvPr>
          <p:cNvSpPr>
            <a:spLocks noGrp="1"/>
          </p:cNvSpPr>
          <p:nvPr>
            <p:ph idx="1"/>
          </p:nvPr>
        </p:nvSpPr>
        <p:spPr>
          <a:xfrm>
            <a:off x="443089" y="2886780"/>
            <a:ext cx="10515600" cy="3551342"/>
          </a:xfrm>
        </p:spPr>
        <p:txBody>
          <a:bodyPr>
            <a:normAutofit/>
          </a:bodyPr>
          <a:lstStyle/>
          <a:p>
            <a:r>
              <a:rPr lang="en-GB" sz="2000" dirty="0"/>
              <a:t>Butler, J. (2020, July 9). New East Sussex police recruits share stories of first days in the job. New police recruits in East Sussex have shared stories of their first days in the job. </a:t>
            </a:r>
            <a:r>
              <a:rPr lang="en-GB" sz="2000" i="1" dirty="0"/>
              <a:t>Sussex Express. </a:t>
            </a:r>
            <a:r>
              <a:rPr lang="en-GB" sz="2000" dirty="0"/>
              <a:t>Retrieved from </a:t>
            </a:r>
            <a:r>
              <a:rPr lang="en-GB" sz="2000" dirty="0">
                <a:hlinkClick r:id="rId2"/>
              </a:rPr>
              <a:t>https://www.sussexexpress.co.uk/news/crime/new-east-sussex-police-recruits-share-stories-first-days-job-2908332</a:t>
            </a:r>
            <a:r>
              <a:rPr lang="en-GB" sz="2000" dirty="0"/>
              <a:t> (Accessed: 10 July 2020).</a:t>
            </a:r>
          </a:p>
        </p:txBody>
      </p:sp>
      <p:pic>
        <p:nvPicPr>
          <p:cNvPr id="5" name="Picture 4">
            <a:extLst>
              <a:ext uri="{FF2B5EF4-FFF2-40B4-BE49-F238E27FC236}">
                <a16:creationId xmlns:a16="http://schemas.microsoft.com/office/drawing/2014/main" id="{3E251CB6-DBF1-480D-BF09-272D5CF8A2A8}"/>
              </a:ext>
            </a:extLst>
          </p:cNvPr>
          <p:cNvPicPr/>
          <p:nvPr/>
        </p:nvPicPr>
        <p:blipFill>
          <a:blip r:embed="rId3"/>
          <a:stretch>
            <a:fillRect/>
          </a:stretch>
        </p:blipFill>
        <p:spPr>
          <a:xfrm>
            <a:off x="2862000" y="216000"/>
            <a:ext cx="6470720" cy="1249200"/>
          </a:xfrm>
          <a:prstGeom prst="rect">
            <a:avLst/>
          </a:prstGeom>
        </p:spPr>
      </p:pic>
    </p:spTree>
    <p:extLst>
      <p:ext uri="{BB962C8B-B14F-4D97-AF65-F5344CB8AC3E}">
        <p14:creationId xmlns:p14="http://schemas.microsoft.com/office/powerpoint/2010/main" val="42459994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407</Words>
  <Application>Microsoft Office PowerPoint</Application>
  <PresentationFormat>Widescreen</PresentationFormat>
  <Paragraphs>59</Paragraphs>
  <Slides>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Browallia New</vt:lpstr>
      <vt:lpstr>Calibri</vt:lpstr>
      <vt:lpstr>Calibri Light</vt:lpstr>
      <vt:lpstr>Office Theme</vt:lpstr>
      <vt:lpstr>PowerPoint Presentation</vt:lpstr>
      <vt:lpstr>Presentation Topics</vt:lpstr>
      <vt:lpstr> HEI &amp; Police Partnership Working</vt:lpstr>
      <vt:lpstr>Police Constable Degree Apprenticeship </vt:lpstr>
      <vt:lpstr> </vt:lpstr>
      <vt:lpstr>Police Constable Degree Apprenticeship</vt:lpstr>
      <vt:lpstr>Police Student View</vt:lpstr>
      <vt:lpstr>Theory into Practice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Clarke</dc:creator>
  <cp:lastModifiedBy>Scott Clarke</cp:lastModifiedBy>
  <cp:revision>18</cp:revision>
  <dcterms:created xsi:type="dcterms:W3CDTF">2020-07-17T16:06:28Z</dcterms:created>
  <dcterms:modified xsi:type="dcterms:W3CDTF">2020-07-22T15:58:09Z</dcterms:modified>
</cp:coreProperties>
</file>