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sldIdLst>
    <p:sldId id="257" r:id="rId2"/>
    <p:sldId id="282" r:id="rId3"/>
    <p:sldId id="314" r:id="rId4"/>
    <p:sldId id="321" r:id="rId5"/>
    <p:sldId id="309" r:id="rId6"/>
    <p:sldId id="270" r:id="rId7"/>
    <p:sldId id="316" r:id="rId8"/>
    <p:sldId id="317" r:id="rId9"/>
    <p:sldId id="319" r:id="rId10"/>
    <p:sldId id="310" r:id="rId11"/>
    <p:sldId id="323" r:id="rId12"/>
    <p:sldId id="311" r:id="rId13"/>
    <p:sldId id="322" r:id="rId14"/>
    <p:sldId id="313" r:id="rId15"/>
    <p:sldId id="325" r:id="rId16"/>
    <p:sldId id="330" r:id="rId17"/>
    <p:sldId id="326" r:id="rId18"/>
    <p:sldId id="312" r:id="rId19"/>
    <p:sldId id="301" r:id="rId20"/>
    <p:sldId id="331" r:id="rId21"/>
    <p:sldId id="286"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12431AC-86FD-4CAF-A59A-AAB73A9D6764}" v="34" dt="2023-03-23T13:46:43.82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5340" autoAdjust="0"/>
    <p:restoredTop sz="94660"/>
  </p:normalViewPr>
  <p:slideViewPr>
    <p:cSldViewPr snapToGrid="0">
      <p:cViewPr varScale="1">
        <p:scale>
          <a:sx n="48" d="100"/>
          <a:sy n="48" d="100"/>
        </p:scale>
        <p:origin x="569" y="41"/>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ucy Trafford" userId="6b61d2af-a053-4433-a1e9-3220a1a39c4d" providerId="ADAL" clId="{5A4D956B-C251-4DCE-AA34-D2AA92609522}"/>
    <pc:docChg chg="undo redo custSel addSld delSld modSld sldOrd">
      <pc:chgData name="Lucy Trafford" userId="6b61d2af-a053-4433-a1e9-3220a1a39c4d" providerId="ADAL" clId="{5A4D956B-C251-4DCE-AA34-D2AA92609522}" dt="2022-09-22T11:45:09.288" v="6013" actId="20577"/>
      <pc:docMkLst>
        <pc:docMk/>
      </pc:docMkLst>
      <pc:sldChg chg="addSp delSp modSp mod">
        <pc:chgData name="Lucy Trafford" userId="6b61d2af-a053-4433-a1e9-3220a1a39c4d" providerId="ADAL" clId="{5A4D956B-C251-4DCE-AA34-D2AA92609522}" dt="2022-09-10T15:24:32.540" v="66" actId="478"/>
        <pc:sldMkLst>
          <pc:docMk/>
          <pc:sldMk cId="15601246" sldId="257"/>
        </pc:sldMkLst>
        <pc:spChg chg="mod">
          <ac:chgData name="Lucy Trafford" userId="6b61d2af-a053-4433-a1e9-3220a1a39c4d" providerId="ADAL" clId="{5A4D956B-C251-4DCE-AA34-D2AA92609522}" dt="2022-09-10T15:03:29.411" v="48" actId="20577"/>
          <ac:spMkLst>
            <pc:docMk/>
            <pc:sldMk cId="15601246" sldId="257"/>
            <ac:spMk id="17" creationId="{A5F83347-1B2F-47BF-99B4-8B5D44BA349B}"/>
          </ac:spMkLst>
        </pc:spChg>
        <pc:spChg chg="add del mod">
          <ac:chgData name="Lucy Trafford" userId="6b61d2af-a053-4433-a1e9-3220a1a39c4d" providerId="ADAL" clId="{5A4D956B-C251-4DCE-AA34-D2AA92609522}" dt="2022-09-10T15:24:32.540" v="66" actId="478"/>
          <ac:spMkLst>
            <pc:docMk/>
            <pc:sldMk cId="15601246" sldId="257"/>
            <ac:spMk id="38" creationId="{20797F2F-EECD-43D7-92C3-9192E902C34D}"/>
          </ac:spMkLst>
        </pc:spChg>
        <pc:spChg chg="del">
          <ac:chgData name="Lucy Trafford" userId="6b61d2af-a053-4433-a1e9-3220a1a39c4d" providerId="ADAL" clId="{5A4D956B-C251-4DCE-AA34-D2AA92609522}" dt="2022-09-10T15:24:27.531" v="64" actId="478"/>
          <ac:spMkLst>
            <pc:docMk/>
            <pc:sldMk cId="15601246" sldId="257"/>
            <ac:spMk id="75" creationId="{696D2E69-8E7A-424E-BDC6-A5B5CBB28E29}"/>
          </ac:spMkLst>
        </pc:spChg>
      </pc:sldChg>
      <pc:sldChg chg="addSp modSp del mod">
        <pc:chgData name="Lucy Trafford" userId="6b61d2af-a053-4433-a1e9-3220a1a39c4d" providerId="ADAL" clId="{5A4D956B-C251-4DCE-AA34-D2AA92609522}" dt="2022-09-15T16:15:37.073" v="5171" actId="47"/>
        <pc:sldMkLst>
          <pc:docMk/>
          <pc:sldMk cId="2624733475" sldId="258"/>
        </pc:sldMkLst>
        <pc:spChg chg="mod">
          <ac:chgData name="Lucy Trafford" userId="6b61d2af-a053-4433-a1e9-3220a1a39c4d" providerId="ADAL" clId="{5A4D956B-C251-4DCE-AA34-D2AA92609522}" dt="2022-09-10T21:24:04.146" v="2536" actId="1076"/>
          <ac:spMkLst>
            <pc:docMk/>
            <pc:sldMk cId="2624733475" sldId="258"/>
            <ac:spMk id="5" creationId="{EED154F3-83DA-4513-93DA-36E65B1A9033}"/>
          </ac:spMkLst>
        </pc:spChg>
        <pc:spChg chg="mod">
          <ac:chgData name="Lucy Trafford" userId="6b61d2af-a053-4433-a1e9-3220a1a39c4d" providerId="ADAL" clId="{5A4D956B-C251-4DCE-AA34-D2AA92609522}" dt="2022-09-11T18:33:50.330" v="3663" actId="20577"/>
          <ac:spMkLst>
            <pc:docMk/>
            <pc:sldMk cId="2624733475" sldId="258"/>
            <ac:spMk id="6" creationId="{CB44AC3A-409C-4620-9713-6FC05CCD5523}"/>
          </ac:spMkLst>
        </pc:spChg>
        <pc:spChg chg="add mod ord">
          <ac:chgData name="Lucy Trafford" userId="6b61d2af-a053-4433-a1e9-3220a1a39c4d" providerId="ADAL" clId="{5A4D956B-C251-4DCE-AA34-D2AA92609522}" dt="2022-09-10T15:23:50.391" v="55" actId="14100"/>
          <ac:spMkLst>
            <pc:docMk/>
            <pc:sldMk cId="2624733475" sldId="258"/>
            <ac:spMk id="39" creationId="{D74D65E4-C40A-4F03-9384-B1FAC3257E38}"/>
          </ac:spMkLst>
        </pc:spChg>
        <pc:spChg chg="add mod">
          <ac:chgData name="Lucy Trafford" userId="6b61d2af-a053-4433-a1e9-3220a1a39c4d" providerId="ADAL" clId="{5A4D956B-C251-4DCE-AA34-D2AA92609522}" dt="2022-09-10T15:24:08.119" v="59" actId="14100"/>
          <ac:spMkLst>
            <pc:docMk/>
            <pc:sldMk cId="2624733475" sldId="258"/>
            <ac:spMk id="40" creationId="{EDCE38BB-9A39-489C-9065-5BFE6ED29833}"/>
          </ac:spMkLst>
        </pc:spChg>
        <pc:spChg chg="add mod">
          <ac:chgData name="Lucy Trafford" userId="6b61d2af-a053-4433-a1e9-3220a1a39c4d" providerId="ADAL" clId="{5A4D956B-C251-4DCE-AA34-D2AA92609522}" dt="2022-09-10T15:24:19.759" v="62" actId="14100"/>
          <ac:spMkLst>
            <pc:docMk/>
            <pc:sldMk cId="2624733475" sldId="258"/>
            <ac:spMk id="41" creationId="{1823D003-01AF-47C0-9CA4-9FBA9873BBAA}"/>
          </ac:spMkLst>
        </pc:spChg>
        <pc:grpChg chg="mod">
          <ac:chgData name="Lucy Trafford" userId="6b61d2af-a053-4433-a1e9-3220a1a39c4d" providerId="ADAL" clId="{5A4D956B-C251-4DCE-AA34-D2AA92609522}" dt="2022-09-10T21:24:26.489" v="2540" actId="1076"/>
          <ac:grpSpMkLst>
            <pc:docMk/>
            <pc:sldMk cId="2624733475" sldId="258"/>
            <ac:grpSpMk id="4" creationId="{0603057E-33C1-44FA-8393-26476D559A4F}"/>
          </ac:grpSpMkLst>
        </pc:grpChg>
      </pc:sldChg>
      <pc:sldChg chg="del">
        <pc:chgData name="Lucy Trafford" userId="6b61d2af-a053-4433-a1e9-3220a1a39c4d" providerId="ADAL" clId="{5A4D956B-C251-4DCE-AA34-D2AA92609522}" dt="2022-09-10T21:12:50.060" v="2336" actId="47"/>
        <pc:sldMkLst>
          <pc:docMk/>
          <pc:sldMk cId="434663040" sldId="259"/>
        </pc:sldMkLst>
      </pc:sldChg>
      <pc:sldChg chg="addSp modSp del mod">
        <pc:chgData name="Lucy Trafford" userId="6b61d2af-a053-4433-a1e9-3220a1a39c4d" providerId="ADAL" clId="{5A4D956B-C251-4DCE-AA34-D2AA92609522}" dt="2022-09-15T13:30:08.995" v="5090" actId="47"/>
        <pc:sldMkLst>
          <pc:docMk/>
          <pc:sldMk cId="1758335573" sldId="260"/>
        </pc:sldMkLst>
        <pc:spChg chg="mod">
          <ac:chgData name="Lucy Trafford" userId="6b61d2af-a053-4433-a1e9-3220a1a39c4d" providerId="ADAL" clId="{5A4D956B-C251-4DCE-AA34-D2AA92609522}" dt="2022-09-11T19:01:18.833" v="4703" actId="1076"/>
          <ac:spMkLst>
            <pc:docMk/>
            <pc:sldMk cId="1758335573" sldId="260"/>
            <ac:spMk id="2" creationId="{2ED47328-B624-4523-AF40-DD36DA1CA725}"/>
          </ac:spMkLst>
        </pc:spChg>
        <pc:spChg chg="mod">
          <ac:chgData name="Lucy Trafford" userId="6b61d2af-a053-4433-a1e9-3220a1a39c4d" providerId="ADAL" clId="{5A4D956B-C251-4DCE-AA34-D2AA92609522}" dt="2022-09-15T13:30:06.923" v="5089" actId="20577"/>
          <ac:spMkLst>
            <pc:docMk/>
            <pc:sldMk cId="1758335573" sldId="260"/>
            <ac:spMk id="4" creationId="{FFE1647E-F09D-4DCC-B6CF-FBF71334E222}"/>
          </ac:spMkLst>
        </pc:spChg>
        <pc:spChg chg="mod">
          <ac:chgData name="Lucy Trafford" userId="6b61d2af-a053-4433-a1e9-3220a1a39c4d" providerId="ADAL" clId="{5A4D956B-C251-4DCE-AA34-D2AA92609522}" dt="2022-09-15T13:27:29.255" v="4971" actId="1076"/>
          <ac:spMkLst>
            <pc:docMk/>
            <pc:sldMk cId="1758335573" sldId="260"/>
            <ac:spMk id="7" creationId="{C92D421B-AE9D-4E24-B6F5-1C54B36C1B77}"/>
          </ac:spMkLst>
        </pc:spChg>
        <pc:spChg chg="mod">
          <ac:chgData name="Lucy Trafford" userId="6b61d2af-a053-4433-a1e9-3220a1a39c4d" providerId="ADAL" clId="{5A4D956B-C251-4DCE-AA34-D2AA92609522}" dt="2022-09-11T19:01:26.776" v="4705" actId="1076"/>
          <ac:spMkLst>
            <pc:docMk/>
            <pc:sldMk cId="1758335573" sldId="260"/>
            <ac:spMk id="9" creationId="{461AC794-1994-43E5-95CC-0C1503F19891}"/>
          </ac:spMkLst>
        </pc:spChg>
        <pc:spChg chg="mod">
          <ac:chgData name="Lucy Trafford" userId="6b61d2af-a053-4433-a1e9-3220a1a39c4d" providerId="ADAL" clId="{5A4D956B-C251-4DCE-AA34-D2AA92609522}" dt="2022-09-11T19:03:16.242" v="4721" actId="1076"/>
          <ac:spMkLst>
            <pc:docMk/>
            <pc:sldMk cId="1758335573" sldId="260"/>
            <ac:spMk id="11" creationId="{939082D4-5060-4294-B0AB-4730C51B6122}"/>
          </ac:spMkLst>
        </pc:spChg>
        <pc:spChg chg="add mod">
          <ac:chgData name="Lucy Trafford" userId="6b61d2af-a053-4433-a1e9-3220a1a39c4d" providerId="ADAL" clId="{5A4D956B-C251-4DCE-AA34-D2AA92609522}" dt="2022-09-15T13:28:13.962" v="4989" actId="1076"/>
          <ac:spMkLst>
            <pc:docMk/>
            <pc:sldMk cId="1758335573" sldId="260"/>
            <ac:spMk id="12" creationId="{3A28CD8B-44C3-45BA-84A3-68590C1B56F2}"/>
          </ac:spMkLst>
        </pc:spChg>
        <pc:picChg chg="mod">
          <ac:chgData name="Lucy Trafford" userId="6b61d2af-a053-4433-a1e9-3220a1a39c4d" providerId="ADAL" clId="{5A4D956B-C251-4DCE-AA34-D2AA92609522}" dt="2022-09-11T19:01:36.270" v="4707" actId="14100"/>
          <ac:picMkLst>
            <pc:docMk/>
            <pc:sldMk cId="1758335573" sldId="260"/>
            <ac:picMk id="8" creationId="{5AC279D5-F24E-4258-A8E9-DDBD8D2AB147}"/>
          </ac:picMkLst>
        </pc:picChg>
      </pc:sldChg>
      <pc:sldChg chg="modSp del mod">
        <pc:chgData name="Lucy Trafford" userId="6b61d2af-a053-4433-a1e9-3220a1a39c4d" providerId="ADAL" clId="{5A4D956B-C251-4DCE-AA34-D2AA92609522}" dt="2022-09-21T10:36:41.404" v="5987" actId="47"/>
        <pc:sldMkLst>
          <pc:docMk/>
          <pc:sldMk cId="1929790371" sldId="261"/>
        </pc:sldMkLst>
        <pc:spChg chg="mod">
          <ac:chgData name="Lucy Trafford" userId="6b61d2af-a053-4433-a1e9-3220a1a39c4d" providerId="ADAL" clId="{5A4D956B-C251-4DCE-AA34-D2AA92609522}" dt="2022-09-10T18:37:46.072" v="543" actId="1076"/>
          <ac:spMkLst>
            <pc:docMk/>
            <pc:sldMk cId="1929790371" sldId="261"/>
            <ac:spMk id="2" creationId="{632FF35E-4486-48AF-92BB-F05D907DC99F}"/>
          </ac:spMkLst>
        </pc:spChg>
        <pc:spChg chg="mod">
          <ac:chgData name="Lucy Trafford" userId="6b61d2af-a053-4433-a1e9-3220a1a39c4d" providerId="ADAL" clId="{5A4D956B-C251-4DCE-AA34-D2AA92609522}" dt="2022-09-10T18:37:53.035" v="545" actId="14100"/>
          <ac:spMkLst>
            <pc:docMk/>
            <pc:sldMk cId="1929790371" sldId="261"/>
            <ac:spMk id="23" creationId="{C57CF1A5-3EC2-4331-BC2E-84F6D55B2CA2}"/>
          </ac:spMkLst>
        </pc:spChg>
        <pc:spChg chg="mod">
          <ac:chgData name="Lucy Trafford" userId="6b61d2af-a053-4433-a1e9-3220a1a39c4d" providerId="ADAL" clId="{5A4D956B-C251-4DCE-AA34-D2AA92609522}" dt="2022-09-10T18:37:42.911" v="542" actId="14100"/>
          <ac:spMkLst>
            <pc:docMk/>
            <pc:sldMk cId="1929790371" sldId="261"/>
            <ac:spMk id="27" creationId="{4DFD2238-6121-4E57-8947-E407030D1CE8}"/>
          </ac:spMkLst>
        </pc:spChg>
        <pc:picChg chg="mod">
          <ac:chgData name="Lucy Trafford" userId="6b61d2af-a053-4433-a1e9-3220a1a39c4d" providerId="ADAL" clId="{5A4D956B-C251-4DCE-AA34-D2AA92609522}" dt="2022-09-10T18:37:49.018" v="544" actId="1076"/>
          <ac:picMkLst>
            <pc:docMk/>
            <pc:sldMk cId="1929790371" sldId="261"/>
            <ac:picMk id="3" creationId="{18605116-9840-4C2A-880E-919CC1BDF92B}"/>
          </ac:picMkLst>
        </pc:picChg>
      </pc:sldChg>
      <pc:sldChg chg="addSp delSp modSp mod">
        <pc:chgData name="Lucy Trafford" userId="6b61d2af-a053-4433-a1e9-3220a1a39c4d" providerId="ADAL" clId="{5A4D956B-C251-4DCE-AA34-D2AA92609522}" dt="2022-09-21T10:37:17.136" v="5995" actId="1076"/>
        <pc:sldMkLst>
          <pc:docMk/>
          <pc:sldMk cId="2622003554" sldId="262"/>
        </pc:sldMkLst>
        <pc:spChg chg="mod">
          <ac:chgData name="Lucy Trafford" userId="6b61d2af-a053-4433-a1e9-3220a1a39c4d" providerId="ADAL" clId="{5A4D956B-C251-4DCE-AA34-D2AA92609522}" dt="2022-09-21T10:37:17.136" v="5995" actId="1076"/>
          <ac:spMkLst>
            <pc:docMk/>
            <pc:sldMk cId="2622003554" sldId="262"/>
            <ac:spMk id="3" creationId="{82760DC3-A5FC-447D-A677-8263F0109BC2}"/>
          </ac:spMkLst>
        </pc:spChg>
        <pc:spChg chg="mod">
          <ac:chgData name="Lucy Trafford" userId="6b61d2af-a053-4433-a1e9-3220a1a39c4d" providerId="ADAL" clId="{5A4D956B-C251-4DCE-AA34-D2AA92609522}" dt="2022-09-10T18:38:21.075" v="550" actId="14100"/>
          <ac:spMkLst>
            <pc:docMk/>
            <pc:sldMk cId="2622003554" sldId="262"/>
            <ac:spMk id="4" creationId="{A2D4B368-C94D-475B-9415-DE0282F3BAE8}"/>
          </ac:spMkLst>
        </pc:spChg>
        <pc:spChg chg="mod">
          <ac:chgData name="Lucy Trafford" userId="6b61d2af-a053-4433-a1e9-3220a1a39c4d" providerId="ADAL" clId="{5A4D956B-C251-4DCE-AA34-D2AA92609522}" dt="2022-09-10T18:38:12.675" v="547" actId="14100"/>
          <ac:spMkLst>
            <pc:docMk/>
            <pc:sldMk cId="2622003554" sldId="262"/>
            <ac:spMk id="5" creationId="{61920675-F728-49E0-8422-B0D4FFC2F746}"/>
          </ac:spMkLst>
        </pc:spChg>
        <pc:spChg chg="mod">
          <ac:chgData name="Lucy Trafford" userId="6b61d2af-a053-4433-a1e9-3220a1a39c4d" providerId="ADAL" clId="{5A4D956B-C251-4DCE-AA34-D2AA92609522}" dt="2022-09-10T18:39:37.086" v="562" actId="1076"/>
          <ac:spMkLst>
            <pc:docMk/>
            <pc:sldMk cId="2622003554" sldId="262"/>
            <ac:spMk id="6" creationId="{884DEEDE-73CA-4EEB-8F3A-8506A6656D36}"/>
          </ac:spMkLst>
        </pc:spChg>
        <pc:spChg chg="mod">
          <ac:chgData name="Lucy Trafford" userId="6b61d2af-a053-4433-a1e9-3220a1a39c4d" providerId="ADAL" clId="{5A4D956B-C251-4DCE-AA34-D2AA92609522}" dt="2022-09-11T18:00:33.705" v="3487" actId="403"/>
          <ac:spMkLst>
            <pc:docMk/>
            <pc:sldMk cId="2622003554" sldId="262"/>
            <ac:spMk id="10" creationId="{43F4433C-0587-4AD6-B40A-2D0ADEC98D6D}"/>
          </ac:spMkLst>
        </pc:spChg>
        <pc:spChg chg="add del mod">
          <ac:chgData name="Lucy Trafford" userId="6b61d2af-a053-4433-a1e9-3220a1a39c4d" providerId="ADAL" clId="{5A4D956B-C251-4DCE-AA34-D2AA92609522}" dt="2022-09-21T10:37:12.125" v="5994" actId="478"/>
          <ac:spMkLst>
            <pc:docMk/>
            <pc:sldMk cId="2622003554" sldId="262"/>
            <ac:spMk id="11" creationId="{6D898244-3101-4950-BE3D-8437C30CDA9D}"/>
          </ac:spMkLst>
        </pc:spChg>
        <pc:picChg chg="mod">
          <ac:chgData name="Lucy Trafford" userId="6b61d2af-a053-4433-a1e9-3220a1a39c4d" providerId="ADAL" clId="{5A4D956B-C251-4DCE-AA34-D2AA92609522}" dt="2022-09-10T21:24:38.119" v="2541" actId="1076"/>
          <ac:picMkLst>
            <pc:docMk/>
            <pc:sldMk cId="2622003554" sldId="262"/>
            <ac:picMk id="9" creationId="{BA8488F8-6833-482B-83C6-E5D4FD53D230}"/>
          </ac:picMkLst>
        </pc:picChg>
      </pc:sldChg>
      <pc:sldChg chg="addSp delSp modSp mod delAnim">
        <pc:chgData name="Lucy Trafford" userId="6b61d2af-a053-4433-a1e9-3220a1a39c4d" providerId="ADAL" clId="{5A4D956B-C251-4DCE-AA34-D2AA92609522}" dt="2022-09-20T12:49:57.708" v="5307" actId="1076"/>
        <pc:sldMkLst>
          <pc:docMk/>
          <pc:sldMk cId="2826898423" sldId="268"/>
        </pc:sldMkLst>
        <pc:spChg chg="mod">
          <ac:chgData name="Lucy Trafford" userId="6b61d2af-a053-4433-a1e9-3220a1a39c4d" providerId="ADAL" clId="{5A4D956B-C251-4DCE-AA34-D2AA92609522}" dt="2022-09-20T12:46:02.340" v="5220" actId="1076"/>
          <ac:spMkLst>
            <pc:docMk/>
            <pc:sldMk cId="2826898423" sldId="268"/>
            <ac:spMk id="2" creationId="{AA6D686A-7026-47DE-8BCA-130D12F4DC50}"/>
          </ac:spMkLst>
        </pc:spChg>
        <pc:spChg chg="del">
          <ac:chgData name="Lucy Trafford" userId="6b61d2af-a053-4433-a1e9-3220a1a39c4d" providerId="ADAL" clId="{5A4D956B-C251-4DCE-AA34-D2AA92609522}" dt="2022-09-10T15:27:13.798" v="90" actId="478"/>
          <ac:spMkLst>
            <pc:docMk/>
            <pc:sldMk cId="2826898423" sldId="268"/>
            <ac:spMk id="3" creationId="{D31504E7-B4FF-4CFB-9B54-5081FFAF1CDD}"/>
          </ac:spMkLst>
        </pc:spChg>
        <pc:spChg chg="mod">
          <ac:chgData name="Lucy Trafford" userId="6b61d2af-a053-4433-a1e9-3220a1a39c4d" providerId="ADAL" clId="{5A4D956B-C251-4DCE-AA34-D2AA92609522}" dt="2022-09-10T19:10:25.806" v="802" actId="14100"/>
          <ac:spMkLst>
            <pc:docMk/>
            <pc:sldMk cId="2826898423" sldId="268"/>
            <ac:spMk id="5" creationId="{A0D926FB-52DA-43C7-A0D3-AD863BCC0D23}"/>
          </ac:spMkLst>
        </pc:spChg>
        <pc:spChg chg="mod">
          <ac:chgData name="Lucy Trafford" userId="6b61d2af-a053-4433-a1e9-3220a1a39c4d" providerId="ADAL" clId="{5A4D956B-C251-4DCE-AA34-D2AA92609522}" dt="2022-09-10T19:10:10.387" v="801" actId="14100"/>
          <ac:spMkLst>
            <pc:docMk/>
            <pc:sldMk cId="2826898423" sldId="268"/>
            <ac:spMk id="7" creationId="{9626C499-0251-4453-9472-7877BBCC0649}"/>
          </ac:spMkLst>
        </pc:spChg>
        <pc:spChg chg="mod">
          <ac:chgData name="Lucy Trafford" userId="6b61d2af-a053-4433-a1e9-3220a1a39c4d" providerId="ADAL" clId="{5A4D956B-C251-4DCE-AA34-D2AA92609522}" dt="2022-09-20T12:46:07.066" v="5221" actId="1076"/>
          <ac:spMkLst>
            <pc:docMk/>
            <pc:sldMk cId="2826898423" sldId="268"/>
            <ac:spMk id="8" creationId="{22E9A49A-E535-48C9-82E2-C14D6BDF6AEE}"/>
          </ac:spMkLst>
        </pc:spChg>
        <pc:spChg chg="del mod">
          <ac:chgData name="Lucy Trafford" userId="6b61d2af-a053-4433-a1e9-3220a1a39c4d" providerId="ADAL" clId="{5A4D956B-C251-4DCE-AA34-D2AA92609522}" dt="2022-09-10T20:25:48.796" v="977" actId="478"/>
          <ac:spMkLst>
            <pc:docMk/>
            <pc:sldMk cId="2826898423" sldId="268"/>
            <ac:spMk id="10" creationId="{830F4BB0-2473-474B-ACE2-B5393E1BF916}"/>
          </ac:spMkLst>
        </pc:spChg>
        <pc:spChg chg="mod">
          <ac:chgData name="Lucy Trafford" userId="6b61d2af-a053-4433-a1e9-3220a1a39c4d" providerId="ADAL" clId="{5A4D956B-C251-4DCE-AA34-D2AA92609522}" dt="2022-09-10T21:17:24.590" v="2411" actId="1076"/>
          <ac:spMkLst>
            <pc:docMk/>
            <pc:sldMk cId="2826898423" sldId="268"/>
            <ac:spMk id="12" creationId="{927C4523-41B3-4A38-AAC1-71FFF3B204C7}"/>
          </ac:spMkLst>
        </pc:spChg>
        <pc:spChg chg="del mod">
          <ac:chgData name="Lucy Trafford" userId="6b61d2af-a053-4433-a1e9-3220a1a39c4d" providerId="ADAL" clId="{5A4D956B-C251-4DCE-AA34-D2AA92609522}" dt="2022-09-10T15:27:12.023" v="89" actId="478"/>
          <ac:spMkLst>
            <pc:docMk/>
            <pc:sldMk cId="2826898423" sldId="268"/>
            <ac:spMk id="13" creationId="{7FCDB306-6A4D-4F4C-B2D7-A999A741849F}"/>
          </ac:spMkLst>
        </pc:spChg>
        <pc:spChg chg="add del mod">
          <ac:chgData name="Lucy Trafford" userId="6b61d2af-a053-4433-a1e9-3220a1a39c4d" providerId="ADAL" clId="{5A4D956B-C251-4DCE-AA34-D2AA92609522}" dt="2022-09-11T19:03:55.566" v="4725" actId="478"/>
          <ac:spMkLst>
            <pc:docMk/>
            <pc:sldMk cId="2826898423" sldId="268"/>
            <ac:spMk id="16" creationId="{B4644669-1C9E-4629-86F2-E157EE733096}"/>
          </ac:spMkLst>
        </pc:spChg>
        <pc:spChg chg="add mod">
          <ac:chgData name="Lucy Trafford" userId="6b61d2af-a053-4433-a1e9-3220a1a39c4d" providerId="ADAL" clId="{5A4D956B-C251-4DCE-AA34-D2AA92609522}" dt="2022-09-20T12:49:57.708" v="5307" actId="1076"/>
          <ac:spMkLst>
            <pc:docMk/>
            <pc:sldMk cId="2826898423" sldId="268"/>
            <ac:spMk id="17" creationId="{91E61508-D610-46AE-A824-9694F8302876}"/>
          </ac:spMkLst>
        </pc:spChg>
        <pc:graphicFrameChg chg="add del mod modGraphic">
          <ac:chgData name="Lucy Trafford" userId="6b61d2af-a053-4433-a1e9-3220a1a39c4d" providerId="ADAL" clId="{5A4D956B-C251-4DCE-AA34-D2AA92609522}" dt="2022-09-11T19:04:01.797" v="4728" actId="478"/>
          <ac:graphicFrameMkLst>
            <pc:docMk/>
            <pc:sldMk cId="2826898423" sldId="268"/>
            <ac:graphicFrameMk id="15" creationId="{46112688-E416-4309-9518-3D5BCB467667}"/>
          </ac:graphicFrameMkLst>
        </pc:graphicFrameChg>
        <pc:picChg chg="add del mod">
          <ac:chgData name="Lucy Trafford" userId="6b61d2af-a053-4433-a1e9-3220a1a39c4d" providerId="ADAL" clId="{5A4D956B-C251-4DCE-AA34-D2AA92609522}" dt="2022-09-20T12:40:05.414" v="5182" actId="478"/>
          <ac:picMkLst>
            <pc:docMk/>
            <pc:sldMk cId="2826898423" sldId="268"/>
            <ac:picMk id="4" creationId="{35CFF46B-F8DA-432D-A4D1-A9FD066D6388}"/>
          </ac:picMkLst>
        </pc:picChg>
        <pc:picChg chg="add del mod modCrop">
          <ac:chgData name="Lucy Trafford" userId="6b61d2af-a053-4433-a1e9-3220a1a39c4d" providerId="ADAL" clId="{5A4D956B-C251-4DCE-AA34-D2AA92609522}" dt="2022-09-10T16:54:13.101" v="384" actId="478"/>
          <ac:picMkLst>
            <pc:docMk/>
            <pc:sldMk cId="2826898423" sldId="268"/>
            <ac:picMk id="6" creationId="{2C744145-3D21-4010-B234-C7C197375450}"/>
          </ac:picMkLst>
        </pc:picChg>
        <pc:picChg chg="add del mod">
          <ac:chgData name="Lucy Trafford" userId="6b61d2af-a053-4433-a1e9-3220a1a39c4d" providerId="ADAL" clId="{5A4D956B-C251-4DCE-AA34-D2AA92609522}" dt="2022-09-20T12:40:43.891" v="5187" actId="931"/>
          <ac:picMkLst>
            <pc:docMk/>
            <pc:sldMk cId="2826898423" sldId="268"/>
            <ac:picMk id="9" creationId="{39D4EBDD-BE80-4555-B4D1-F3AF7F18EF86}"/>
          </ac:picMkLst>
        </pc:picChg>
        <pc:picChg chg="mod">
          <ac:chgData name="Lucy Trafford" userId="6b61d2af-a053-4433-a1e9-3220a1a39c4d" providerId="ADAL" clId="{5A4D956B-C251-4DCE-AA34-D2AA92609522}" dt="2022-09-10T19:17:19.945" v="862" actId="1076"/>
          <ac:picMkLst>
            <pc:docMk/>
            <pc:sldMk cId="2826898423" sldId="268"/>
            <ac:picMk id="11" creationId="{1F8B5798-57C9-44F5-8CD6-D139779279B5}"/>
          </ac:picMkLst>
        </pc:picChg>
        <pc:picChg chg="add del mod">
          <ac:chgData name="Lucy Trafford" userId="6b61d2af-a053-4433-a1e9-3220a1a39c4d" providerId="ADAL" clId="{5A4D956B-C251-4DCE-AA34-D2AA92609522}" dt="2022-09-20T12:40:50.992" v="5192" actId="931"/>
          <ac:picMkLst>
            <pc:docMk/>
            <pc:sldMk cId="2826898423" sldId="268"/>
            <ac:picMk id="13" creationId="{3A96E6B9-F031-4E0F-8E8B-126B54788B01}"/>
          </ac:picMkLst>
        </pc:picChg>
        <pc:picChg chg="add mod modCrop">
          <ac:chgData name="Lucy Trafford" userId="6b61d2af-a053-4433-a1e9-3220a1a39c4d" providerId="ADAL" clId="{5A4D956B-C251-4DCE-AA34-D2AA92609522}" dt="2022-09-10T16:53:49.593" v="383"/>
          <ac:picMkLst>
            <pc:docMk/>
            <pc:sldMk cId="2826898423" sldId="268"/>
            <ac:picMk id="14" creationId="{28A841FA-8748-451C-828C-990C52448F5B}"/>
          </ac:picMkLst>
        </pc:picChg>
        <pc:picChg chg="add del mod modCrop">
          <ac:chgData name="Lucy Trafford" userId="6b61d2af-a053-4433-a1e9-3220a1a39c4d" providerId="ADAL" clId="{5A4D956B-C251-4DCE-AA34-D2AA92609522}" dt="2022-09-20T12:43:13.646" v="5204" actId="478"/>
          <ac:picMkLst>
            <pc:docMk/>
            <pc:sldMk cId="2826898423" sldId="268"/>
            <ac:picMk id="15" creationId="{8DCEE1CD-38CE-47B1-A39A-1D0B491B9AF5}"/>
          </ac:picMkLst>
        </pc:picChg>
        <pc:picChg chg="add del mod">
          <ac:chgData name="Lucy Trafford" userId="6b61d2af-a053-4433-a1e9-3220a1a39c4d" providerId="ADAL" clId="{5A4D956B-C251-4DCE-AA34-D2AA92609522}" dt="2022-09-20T12:45:27.720" v="5210" actId="478"/>
          <ac:picMkLst>
            <pc:docMk/>
            <pc:sldMk cId="2826898423" sldId="268"/>
            <ac:picMk id="16" creationId="{B45F1280-179F-4C61-A6D2-B790632E56D5}"/>
          </ac:picMkLst>
        </pc:picChg>
        <pc:picChg chg="add mod">
          <ac:chgData name="Lucy Trafford" userId="6b61d2af-a053-4433-a1e9-3220a1a39c4d" providerId="ADAL" clId="{5A4D956B-C251-4DCE-AA34-D2AA92609522}" dt="2022-09-20T12:45:55.149" v="5219" actId="14100"/>
          <ac:picMkLst>
            <pc:docMk/>
            <pc:sldMk cId="2826898423" sldId="268"/>
            <ac:picMk id="19" creationId="{78C823BB-50D8-4AF3-9835-22C9C4C2DCEB}"/>
          </ac:picMkLst>
        </pc:picChg>
      </pc:sldChg>
      <pc:sldChg chg="addSp delSp modSp mod addAnim delAnim">
        <pc:chgData name="Lucy Trafford" userId="6b61d2af-a053-4433-a1e9-3220a1a39c4d" providerId="ADAL" clId="{5A4D956B-C251-4DCE-AA34-D2AA92609522}" dt="2022-09-11T19:03:18.143" v="4724" actId="1076"/>
        <pc:sldMkLst>
          <pc:docMk/>
          <pc:sldMk cId="296018634" sldId="269"/>
        </pc:sldMkLst>
        <pc:spChg chg="mod">
          <ac:chgData name="Lucy Trafford" userId="6b61d2af-a053-4433-a1e9-3220a1a39c4d" providerId="ADAL" clId="{5A4D956B-C251-4DCE-AA34-D2AA92609522}" dt="2022-09-10T21:16:16.670" v="2398" actId="113"/>
          <ac:spMkLst>
            <pc:docMk/>
            <pc:sldMk cId="296018634" sldId="269"/>
            <ac:spMk id="5" creationId="{8A1F4C7E-446B-42B0-8E8C-964D24BDCA29}"/>
          </ac:spMkLst>
        </pc:spChg>
        <pc:spChg chg="mod">
          <ac:chgData name="Lucy Trafford" userId="6b61d2af-a053-4433-a1e9-3220a1a39c4d" providerId="ADAL" clId="{5A4D956B-C251-4DCE-AA34-D2AA92609522}" dt="2022-09-10T21:20:52.488" v="2481" actId="1076"/>
          <ac:spMkLst>
            <pc:docMk/>
            <pc:sldMk cId="296018634" sldId="269"/>
            <ac:spMk id="7" creationId="{7E80CBE7-91CF-413A-9C11-065066A3C18B}"/>
          </ac:spMkLst>
        </pc:spChg>
        <pc:spChg chg="add del">
          <ac:chgData name="Lucy Trafford" userId="6b61d2af-a053-4433-a1e9-3220a1a39c4d" providerId="ADAL" clId="{5A4D956B-C251-4DCE-AA34-D2AA92609522}" dt="2022-09-10T15:26:17.656" v="83" actId="478"/>
          <ac:spMkLst>
            <pc:docMk/>
            <pc:sldMk cId="296018634" sldId="269"/>
            <ac:spMk id="8" creationId="{DED7EC19-AB82-4A26-9086-8171103ECF1E}"/>
          </ac:spMkLst>
        </pc:spChg>
        <pc:spChg chg="mod">
          <ac:chgData name="Lucy Trafford" userId="6b61d2af-a053-4433-a1e9-3220a1a39c4d" providerId="ADAL" clId="{5A4D956B-C251-4DCE-AA34-D2AA92609522}" dt="2022-09-10T21:16:14.497" v="2397" actId="113"/>
          <ac:spMkLst>
            <pc:docMk/>
            <pc:sldMk cId="296018634" sldId="269"/>
            <ac:spMk id="9" creationId="{02F135B0-BAB3-4EAB-996B-2D7066CF6B1B}"/>
          </ac:spMkLst>
        </pc:spChg>
        <pc:spChg chg="del mod">
          <ac:chgData name="Lucy Trafford" userId="6b61d2af-a053-4433-a1e9-3220a1a39c4d" providerId="ADAL" clId="{5A4D956B-C251-4DCE-AA34-D2AA92609522}" dt="2022-09-11T18:34:50.657" v="3668" actId="478"/>
          <ac:spMkLst>
            <pc:docMk/>
            <pc:sldMk cId="296018634" sldId="269"/>
            <ac:spMk id="11" creationId="{18B03902-8ABA-4437-B4F6-7F2A3E26BDA8}"/>
          </ac:spMkLst>
        </pc:spChg>
        <pc:spChg chg="mod">
          <ac:chgData name="Lucy Trafford" userId="6b61d2af-a053-4433-a1e9-3220a1a39c4d" providerId="ADAL" clId="{5A4D956B-C251-4DCE-AA34-D2AA92609522}" dt="2022-09-10T19:05:01.057" v="744" actId="14100"/>
          <ac:spMkLst>
            <pc:docMk/>
            <pc:sldMk cId="296018634" sldId="269"/>
            <ac:spMk id="12" creationId="{38C60A37-AA36-4900-8E20-BBECF1D991AA}"/>
          </ac:spMkLst>
        </pc:spChg>
        <pc:spChg chg="mod">
          <ac:chgData name="Lucy Trafford" userId="6b61d2af-a053-4433-a1e9-3220a1a39c4d" providerId="ADAL" clId="{5A4D956B-C251-4DCE-AA34-D2AA92609522}" dt="2022-09-10T19:04:57.845" v="743" actId="14100"/>
          <ac:spMkLst>
            <pc:docMk/>
            <pc:sldMk cId="296018634" sldId="269"/>
            <ac:spMk id="13" creationId="{73AF5591-C818-4137-A185-3FFD553F95E7}"/>
          </ac:spMkLst>
        </pc:spChg>
        <pc:spChg chg="mod">
          <ac:chgData name="Lucy Trafford" userId="6b61d2af-a053-4433-a1e9-3220a1a39c4d" providerId="ADAL" clId="{5A4D956B-C251-4DCE-AA34-D2AA92609522}" dt="2022-09-10T21:17:11.722" v="2405" actId="1076"/>
          <ac:spMkLst>
            <pc:docMk/>
            <pc:sldMk cId="296018634" sldId="269"/>
            <ac:spMk id="14" creationId="{6D3AFA28-B7D0-4E87-BD47-EEE20F2A661A}"/>
          </ac:spMkLst>
        </pc:spChg>
        <pc:spChg chg="mod">
          <ac:chgData name="Lucy Trafford" userId="6b61d2af-a053-4433-a1e9-3220a1a39c4d" providerId="ADAL" clId="{5A4D956B-C251-4DCE-AA34-D2AA92609522}" dt="2022-09-10T19:03:59.940" v="730" actId="14100"/>
          <ac:spMkLst>
            <pc:docMk/>
            <pc:sldMk cId="296018634" sldId="269"/>
            <ac:spMk id="16" creationId="{00DB9CC8-CD5B-4B72-BFD5-C2181747CC5C}"/>
          </ac:spMkLst>
        </pc:spChg>
        <pc:spChg chg="add del">
          <ac:chgData name="Lucy Trafford" userId="6b61d2af-a053-4433-a1e9-3220a1a39c4d" providerId="ADAL" clId="{5A4D956B-C251-4DCE-AA34-D2AA92609522}" dt="2022-09-10T15:26:23.991" v="85" actId="478"/>
          <ac:spMkLst>
            <pc:docMk/>
            <pc:sldMk cId="296018634" sldId="269"/>
            <ac:spMk id="17" creationId="{0DF7157E-FDA1-4C4E-8946-51A2C48BC04D}"/>
          </ac:spMkLst>
        </pc:spChg>
        <pc:spChg chg="add del">
          <ac:chgData name="Lucy Trafford" userId="6b61d2af-a053-4433-a1e9-3220a1a39c4d" providerId="ADAL" clId="{5A4D956B-C251-4DCE-AA34-D2AA92609522}" dt="2022-09-10T15:26:20.510" v="84" actId="478"/>
          <ac:spMkLst>
            <pc:docMk/>
            <pc:sldMk cId="296018634" sldId="269"/>
            <ac:spMk id="18" creationId="{FA3C0A49-C8B1-478B-B889-D4D8AF2AB4E6}"/>
          </ac:spMkLst>
        </pc:spChg>
        <pc:spChg chg="mod">
          <ac:chgData name="Lucy Trafford" userId="6b61d2af-a053-4433-a1e9-3220a1a39c4d" providerId="ADAL" clId="{5A4D956B-C251-4DCE-AA34-D2AA92609522}" dt="2022-09-10T16:56:43.769" v="412"/>
          <ac:spMkLst>
            <pc:docMk/>
            <pc:sldMk cId="296018634" sldId="269"/>
            <ac:spMk id="20" creationId="{4EE0A2B0-9AE7-4923-BE00-9DFF588EC649}"/>
          </ac:spMkLst>
        </pc:spChg>
        <pc:spChg chg="mod">
          <ac:chgData name="Lucy Trafford" userId="6b61d2af-a053-4433-a1e9-3220a1a39c4d" providerId="ADAL" clId="{5A4D956B-C251-4DCE-AA34-D2AA92609522}" dt="2022-09-10T16:56:50.416" v="415"/>
          <ac:spMkLst>
            <pc:docMk/>
            <pc:sldMk cId="296018634" sldId="269"/>
            <ac:spMk id="23" creationId="{9606A2EB-42D3-4792-98BC-1C81238704AE}"/>
          </ac:spMkLst>
        </pc:spChg>
        <pc:spChg chg="add del mod">
          <ac:chgData name="Lucy Trafford" userId="6b61d2af-a053-4433-a1e9-3220a1a39c4d" providerId="ADAL" clId="{5A4D956B-C251-4DCE-AA34-D2AA92609522}" dt="2022-09-10T19:03:38.971" v="727" actId="1076"/>
          <ac:spMkLst>
            <pc:docMk/>
            <pc:sldMk cId="296018634" sldId="269"/>
            <ac:spMk id="25" creationId="{5AAE6EEF-A125-4F33-87A3-2A632EC28B52}"/>
          </ac:spMkLst>
        </pc:spChg>
        <pc:spChg chg="add mod">
          <ac:chgData name="Lucy Trafford" userId="6b61d2af-a053-4433-a1e9-3220a1a39c4d" providerId="ADAL" clId="{5A4D956B-C251-4DCE-AA34-D2AA92609522}" dt="2022-09-10T19:03:16.919" v="723" actId="122"/>
          <ac:spMkLst>
            <pc:docMk/>
            <pc:sldMk cId="296018634" sldId="269"/>
            <ac:spMk id="28" creationId="{E110D3A7-A447-47F8-93EB-2A3A14C05AC3}"/>
          </ac:spMkLst>
        </pc:spChg>
        <pc:spChg chg="mod">
          <ac:chgData name="Lucy Trafford" userId="6b61d2af-a053-4433-a1e9-3220a1a39c4d" providerId="ADAL" clId="{5A4D956B-C251-4DCE-AA34-D2AA92609522}" dt="2022-09-10T16:59:28.329" v="440"/>
          <ac:spMkLst>
            <pc:docMk/>
            <pc:sldMk cId="296018634" sldId="269"/>
            <ac:spMk id="30" creationId="{4C4DD5B7-E2BE-4FD8-9570-AC5DE8345B70}"/>
          </ac:spMkLst>
        </pc:spChg>
        <pc:spChg chg="mod">
          <ac:chgData name="Lucy Trafford" userId="6b61d2af-a053-4433-a1e9-3220a1a39c4d" providerId="ADAL" clId="{5A4D956B-C251-4DCE-AA34-D2AA92609522}" dt="2022-09-10T16:59:28.329" v="440"/>
          <ac:spMkLst>
            <pc:docMk/>
            <pc:sldMk cId="296018634" sldId="269"/>
            <ac:spMk id="33" creationId="{644B3004-5CC5-4D30-B448-98999FF9D2D5}"/>
          </ac:spMkLst>
        </pc:spChg>
        <pc:spChg chg="del mod topLvl">
          <ac:chgData name="Lucy Trafford" userId="6b61d2af-a053-4433-a1e9-3220a1a39c4d" providerId="ADAL" clId="{5A4D956B-C251-4DCE-AA34-D2AA92609522}" dt="2022-09-10T17:01:07.297" v="459" actId="478"/>
          <ac:spMkLst>
            <pc:docMk/>
            <pc:sldMk cId="296018634" sldId="269"/>
            <ac:spMk id="36" creationId="{E164B11F-DB11-4C21-9426-8A4ED2F6927A}"/>
          </ac:spMkLst>
        </pc:spChg>
        <pc:spChg chg="del mod topLvl">
          <ac:chgData name="Lucy Trafford" userId="6b61d2af-a053-4433-a1e9-3220a1a39c4d" providerId="ADAL" clId="{5A4D956B-C251-4DCE-AA34-D2AA92609522}" dt="2022-09-10T17:01:40.122" v="468" actId="478"/>
          <ac:spMkLst>
            <pc:docMk/>
            <pc:sldMk cId="296018634" sldId="269"/>
            <ac:spMk id="39" creationId="{58609AB1-7C0B-4531-BAEA-76F72CA5E852}"/>
          </ac:spMkLst>
        </pc:spChg>
        <pc:spChg chg="mod">
          <ac:chgData name="Lucy Trafford" userId="6b61d2af-a053-4433-a1e9-3220a1a39c4d" providerId="ADAL" clId="{5A4D956B-C251-4DCE-AA34-D2AA92609522}" dt="2022-09-10T17:02:22.228" v="469"/>
          <ac:spMkLst>
            <pc:docMk/>
            <pc:sldMk cId="296018634" sldId="269"/>
            <ac:spMk id="41" creationId="{E53E33AD-9701-47B9-88BD-1572F0D36B6A}"/>
          </ac:spMkLst>
        </pc:spChg>
        <pc:spChg chg="mod">
          <ac:chgData name="Lucy Trafford" userId="6b61d2af-a053-4433-a1e9-3220a1a39c4d" providerId="ADAL" clId="{5A4D956B-C251-4DCE-AA34-D2AA92609522}" dt="2022-09-10T17:02:22.228" v="469"/>
          <ac:spMkLst>
            <pc:docMk/>
            <pc:sldMk cId="296018634" sldId="269"/>
            <ac:spMk id="44" creationId="{9F127F0B-AE91-4F04-BE08-20F9B0FF07A2}"/>
          </ac:spMkLst>
        </pc:spChg>
        <pc:grpChg chg="add del mod">
          <ac:chgData name="Lucy Trafford" userId="6b61d2af-a053-4433-a1e9-3220a1a39c4d" providerId="ADAL" clId="{5A4D956B-C251-4DCE-AA34-D2AA92609522}" dt="2022-09-10T16:56:47.671" v="413"/>
          <ac:grpSpMkLst>
            <pc:docMk/>
            <pc:sldMk cId="296018634" sldId="269"/>
            <ac:grpSpMk id="19" creationId="{69D4A575-4EF8-4750-8E73-072F62716B9D}"/>
          </ac:grpSpMkLst>
        </pc:grpChg>
        <pc:grpChg chg="add del mod">
          <ac:chgData name="Lucy Trafford" userId="6b61d2af-a053-4433-a1e9-3220a1a39c4d" providerId="ADAL" clId="{5A4D956B-C251-4DCE-AA34-D2AA92609522}" dt="2022-09-10T16:57:02.319" v="420"/>
          <ac:grpSpMkLst>
            <pc:docMk/>
            <pc:sldMk cId="296018634" sldId="269"/>
            <ac:grpSpMk id="22" creationId="{638004AE-12F6-4F61-8567-5B330626C6AD}"/>
          </ac:grpSpMkLst>
        </pc:grpChg>
        <pc:grpChg chg="add del mod">
          <ac:chgData name="Lucy Trafford" userId="6b61d2af-a053-4433-a1e9-3220a1a39c4d" providerId="ADAL" clId="{5A4D956B-C251-4DCE-AA34-D2AA92609522}" dt="2022-09-10T17:00:01.095" v="449"/>
          <ac:grpSpMkLst>
            <pc:docMk/>
            <pc:sldMk cId="296018634" sldId="269"/>
            <ac:grpSpMk id="29" creationId="{01ACEDD3-EBDC-42C2-A9DA-F65C1903AD5D}"/>
          </ac:grpSpMkLst>
        </pc:grpChg>
        <pc:grpChg chg="mod">
          <ac:chgData name="Lucy Trafford" userId="6b61d2af-a053-4433-a1e9-3220a1a39c4d" providerId="ADAL" clId="{5A4D956B-C251-4DCE-AA34-D2AA92609522}" dt="2022-09-10T16:59:28.329" v="440"/>
          <ac:grpSpMkLst>
            <pc:docMk/>
            <pc:sldMk cId="296018634" sldId="269"/>
            <ac:grpSpMk id="31" creationId="{E4DA3B39-7704-4498-B19E-E14741D2B99D}"/>
          </ac:grpSpMkLst>
        </pc:grpChg>
        <pc:grpChg chg="add del mod">
          <ac:chgData name="Lucy Trafford" userId="6b61d2af-a053-4433-a1e9-3220a1a39c4d" providerId="ADAL" clId="{5A4D956B-C251-4DCE-AA34-D2AA92609522}" dt="2022-09-10T17:01:07.297" v="459" actId="478"/>
          <ac:grpSpMkLst>
            <pc:docMk/>
            <pc:sldMk cId="296018634" sldId="269"/>
            <ac:grpSpMk id="35" creationId="{26CD0E07-24A9-4CE5-A102-53A2D0234C0B}"/>
          </ac:grpSpMkLst>
        </pc:grpChg>
        <pc:grpChg chg="del mod topLvl">
          <ac:chgData name="Lucy Trafford" userId="6b61d2af-a053-4433-a1e9-3220a1a39c4d" providerId="ADAL" clId="{5A4D956B-C251-4DCE-AA34-D2AA92609522}" dt="2022-09-10T17:01:32.022" v="465" actId="478"/>
          <ac:grpSpMkLst>
            <pc:docMk/>
            <pc:sldMk cId="296018634" sldId="269"/>
            <ac:grpSpMk id="37" creationId="{1AD06B90-B731-449D-B6FD-36CD0DD8FB52}"/>
          </ac:grpSpMkLst>
        </pc:grpChg>
        <pc:grpChg chg="add del mod">
          <ac:chgData name="Lucy Trafford" userId="6b61d2af-a053-4433-a1e9-3220a1a39c4d" providerId="ADAL" clId="{5A4D956B-C251-4DCE-AA34-D2AA92609522}" dt="2022-09-10T17:02:30.902" v="472"/>
          <ac:grpSpMkLst>
            <pc:docMk/>
            <pc:sldMk cId="296018634" sldId="269"/>
            <ac:grpSpMk id="40" creationId="{53A39D70-E55A-4F74-A58A-4C8DEB2A8210}"/>
          </ac:grpSpMkLst>
        </pc:grpChg>
        <pc:grpChg chg="mod">
          <ac:chgData name="Lucy Trafford" userId="6b61d2af-a053-4433-a1e9-3220a1a39c4d" providerId="ADAL" clId="{5A4D956B-C251-4DCE-AA34-D2AA92609522}" dt="2022-09-10T17:02:22.228" v="469"/>
          <ac:grpSpMkLst>
            <pc:docMk/>
            <pc:sldMk cId="296018634" sldId="269"/>
            <ac:grpSpMk id="42" creationId="{1CB94F47-6B9D-4A54-9F7C-1BB15B551E83}"/>
          </ac:grpSpMkLst>
        </pc:grpChg>
        <pc:graphicFrameChg chg="mod">
          <ac:chgData name="Lucy Trafford" userId="6b61d2af-a053-4433-a1e9-3220a1a39c4d" providerId="ADAL" clId="{5A4D956B-C251-4DCE-AA34-D2AA92609522}" dt="2022-09-10T16:56:43.769" v="412"/>
          <ac:graphicFrameMkLst>
            <pc:docMk/>
            <pc:sldMk cId="296018634" sldId="269"/>
            <ac:graphicFrameMk id="21" creationId="{B112CE1E-59D2-4C67-B6C1-6F8FE9B70924}"/>
          </ac:graphicFrameMkLst>
        </pc:graphicFrameChg>
        <pc:graphicFrameChg chg="mod">
          <ac:chgData name="Lucy Trafford" userId="6b61d2af-a053-4433-a1e9-3220a1a39c4d" providerId="ADAL" clId="{5A4D956B-C251-4DCE-AA34-D2AA92609522}" dt="2022-09-10T16:56:50.416" v="415"/>
          <ac:graphicFrameMkLst>
            <pc:docMk/>
            <pc:sldMk cId="296018634" sldId="269"/>
            <ac:graphicFrameMk id="24" creationId="{CB0550E7-73FA-4F16-98B0-51A7070B9DB3}"/>
          </ac:graphicFrameMkLst>
        </pc:graphicFrameChg>
        <pc:graphicFrameChg chg="add del mod">
          <ac:chgData name="Lucy Trafford" userId="6b61d2af-a053-4433-a1e9-3220a1a39c4d" providerId="ADAL" clId="{5A4D956B-C251-4DCE-AA34-D2AA92609522}" dt="2022-09-10T17:01:36.294" v="466" actId="478"/>
          <ac:graphicFrameMkLst>
            <pc:docMk/>
            <pc:sldMk cId="296018634" sldId="269"/>
            <ac:graphicFrameMk id="26" creationId="{C4E5CA93-2FDC-4C54-8572-9DF48BCCE814}"/>
          </ac:graphicFrameMkLst>
        </pc:graphicFrameChg>
        <pc:graphicFrameChg chg="add del mod">
          <ac:chgData name="Lucy Trafford" userId="6b61d2af-a053-4433-a1e9-3220a1a39c4d" providerId="ADAL" clId="{5A4D956B-C251-4DCE-AA34-D2AA92609522}" dt="2022-09-10T16:58:15.152" v="433"/>
          <ac:graphicFrameMkLst>
            <pc:docMk/>
            <pc:sldMk cId="296018634" sldId="269"/>
            <ac:graphicFrameMk id="27" creationId="{C9B60154-8463-4A06-BB7E-B9C68236C32A}"/>
          </ac:graphicFrameMkLst>
        </pc:graphicFrameChg>
        <pc:graphicFrameChg chg="mod">
          <ac:chgData name="Lucy Trafford" userId="6b61d2af-a053-4433-a1e9-3220a1a39c4d" providerId="ADAL" clId="{5A4D956B-C251-4DCE-AA34-D2AA92609522}" dt="2022-09-10T16:59:55.358" v="445"/>
          <ac:graphicFrameMkLst>
            <pc:docMk/>
            <pc:sldMk cId="296018634" sldId="269"/>
            <ac:graphicFrameMk id="32" creationId="{2850B697-DA09-4595-A772-8BE9CB63EB74}"/>
          </ac:graphicFrameMkLst>
        </pc:graphicFrameChg>
        <pc:graphicFrameChg chg="add del mod">
          <ac:chgData name="Lucy Trafford" userId="6b61d2af-a053-4433-a1e9-3220a1a39c4d" providerId="ADAL" clId="{5A4D956B-C251-4DCE-AA34-D2AA92609522}" dt="2022-09-10T17:00:49.204" v="457" actId="478"/>
          <ac:graphicFrameMkLst>
            <pc:docMk/>
            <pc:sldMk cId="296018634" sldId="269"/>
            <ac:graphicFrameMk id="34" creationId="{AB4CB697-7C57-4134-95BA-4CEA4AEA8C53}"/>
          </ac:graphicFrameMkLst>
        </pc:graphicFrameChg>
        <pc:graphicFrameChg chg="del mod topLvl">
          <ac:chgData name="Lucy Trafford" userId="6b61d2af-a053-4433-a1e9-3220a1a39c4d" providerId="ADAL" clId="{5A4D956B-C251-4DCE-AA34-D2AA92609522}" dt="2022-09-10T17:01:32.022" v="465" actId="478"/>
          <ac:graphicFrameMkLst>
            <pc:docMk/>
            <pc:sldMk cId="296018634" sldId="269"/>
            <ac:graphicFrameMk id="38" creationId="{D25416B2-FCFC-41D3-92E1-F58DC9C139F1}"/>
          </ac:graphicFrameMkLst>
        </pc:graphicFrameChg>
        <pc:graphicFrameChg chg="mod">
          <ac:chgData name="Lucy Trafford" userId="6b61d2af-a053-4433-a1e9-3220a1a39c4d" providerId="ADAL" clId="{5A4D956B-C251-4DCE-AA34-D2AA92609522}" dt="2022-09-10T17:02:22.228" v="469"/>
          <ac:graphicFrameMkLst>
            <pc:docMk/>
            <pc:sldMk cId="296018634" sldId="269"/>
            <ac:graphicFrameMk id="43" creationId="{C89380CA-7539-43BE-B752-59B7D25B6AAF}"/>
          </ac:graphicFrameMkLst>
        </pc:graphicFrameChg>
        <pc:picChg chg="del">
          <ac:chgData name="Lucy Trafford" userId="6b61d2af-a053-4433-a1e9-3220a1a39c4d" providerId="ADAL" clId="{5A4D956B-C251-4DCE-AA34-D2AA92609522}" dt="2022-09-10T16:56:49.460" v="414" actId="478"/>
          <ac:picMkLst>
            <pc:docMk/>
            <pc:sldMk cId="296018634" sldId="269"/>
            <ac:picMk id="2" creationId="{B90BC60F-71FC-4AEF-AD7D-E8290547F254}"/>
          </ac:picMkLst>
        </pc:picChg>
        <pc:picChg chg="del">
          <ac:chgData name="Lucy Trafford" userId="6b61d2af-a053-4433-a1e9-3220a1a39c4d" providerId="ADAL" clId="{5A4D956B-C251-4DCE-AA34-D2AA92609522}" dt="2022-09-10T16:57:41.244" v="429" actId="478"/>
          <ac:picMkLst>
            <pc:docMk/>
            <pc:sldMk cId="296018634" sldId="269"/>
            <ac:picMk id="3" creationId="{74A52C2E-F32C-4706-9BD8-22776BAD3386}"/>
          </ac:picMkLst>
        </pc:picChg>
        <pc:picChg chg="add del">
          <ac:chgData name="Lucy Trafford" userId="6b61d2af-a053-4433-a1e9-3220a1a39c4d" providerId="ADAL" clId="{5A4D956B-C251-4DCE-AA34-D2AA92609522}" dt="2022-09-10T17:03:08.092" v="474"/>
          <ac:picMkLst>
            <pc:docMk/>
            <pc:sldMk cId="296018634" sldId="269"/>
            <ac:picMk id="6" creationId="{6CD73385-1ACA-4E0F-B202-3865F85DA14D}"/>
          </ac:picMkLst>
        </pc:picChg>
        <pc:picChg chg="mod">
          <ac:chgData name="Lucy Trafford" userId="6b61d2af-a053-4433-a1e9-3220a1a39c4d" providerId="ADAL" clId="{5A4D956B-C251-4DCE-AA34-D2AA92609522}" dt="2022-09-10T21:21:03.003" v="2486" actId="14100"/>
          <ac:picMkLst>
            <pc:docMk/>
            <pc:sldMk cId="296018634" sldId="269"/>
            <ac:picMk id="15" creationId="{B12E7826-3D3A-47EC-A578-E6559062F366}"/>
          </ac:picMkLst>
        </pc:picChg>
        <pc:picChg chg="add del mod">
          <ac:chgData name="Lucy Trafford" userId="6b61d2af-a053-4433-a1e9-3220a1a39c4d" providerId="ADAL" clId="{5A4D956B-C251-4DCE-AA34-D2AA92609522}" dt="2022-09-10T17:04:07.563" v="499" actId="931"/>
          <ac:picMkLst>
            <pc:docMk/>
            <pc:sldMk cId="296018634" sldId="269"/>
            <ac:picMk id="45" creationId="{8D8EAB8B-9D5C-46EF-B5F8-B416C7F60BBD}"/>
          </ac:picMkLst>
        </pc:picChg>
        <pc:picChg chg="add mod ord">
          <ac:chgData name="Lucy Trafford" userId="6b61d2af-a053-4433-a1e9-3220a1a39c4d" providerId="ADAL" clId="{5A4D956B-C251-4DCE-AA34-D2AA92609522}" dt="2022-09-11T18:35:00.037" v="3671" actId="1076"/>
          <ac:picMkLst>
            <pc:docMk/>
            <pc:sldMk cId="296018634" sldId="269"/>
            <ac:picMk id="47" creationId="{2E9C978D-16DA-4FD6-8BAF-8A2BEB20B889}"/>
          </ac:picMkLst>
        </pc:picChg>
        <pc:picChg chg="add mod">
          <ac:chgData name="Lucy Trafford" userId="6b61d2af-a053-4433-a1e9-3220a1a39c4d" providerId="ADAL" clId="{5A4D956B-C251-4DCE-AA34-D2AA92609522}" dt="2022-09-11T19:03:18.143" v="4724" actId="1076"/>
          <ac:picMkLst>
            <pc:docMk/>
            <pc:sldMk cId="296018634" sldId="269"/>
            <ac:picMk id="49" creationId="{C97A9378-D252-4DE6-AD4B-50CF715885CA}"/>
          </ac:picMkLst>
        </pc:picChg>
      </pc:sldChg>
      <pc:sldChg chg="addSp delSp modSp mod ord addAnim delAnim modAnim">
        <pc:chgData name="Lucy Trafford" userId="6b61d2af-a053-4433-a1e9-3220a1a39c4d" providerId="ADAL" clId="{5A4D956B-C251-4DCE-AA34-D2AA92609522}" dt="2022-09-20T12:49:38.102" v="5305" actId="478"/>
        <pc:sldMkLst>
          <pc:docMk/>
          <pc:sldMk cId="242401282" sldId="270"/>
        </pc:sldMkLst>
        <pc:spChg chg="add del mod">
          <ac:chgData name="Lucy Trafford" userId="6b61d2af-a053-4433-a1e9-3220a1a39c4d" providerId="ADAL" clId="{5A4D956B-C251-4DCE-AA34-D2AA92609522}" dt="2022-09-20T12:48:33.268" v="5296" actId="478"/>
          <ac:spMkLst>
            <pc:docMk/>
            <pc:sldMk cId="242401282" sldId="270"/>
            <ac:spMk id="2" creationId="{25A6C5B9-EB5C-4105-8583-1DB1740D2C6F}"/>
          </ac:spMkLst>
        </pc:spChg>
        <pc:spChg chg="mod">
          <ac:chgData name="Lucy Trafford" userId="6b61d2af-a053-4433-a1e9-3220a1a39c4d" providerId="ADAL" clId="{5A4D956B-C251-4DCE-AA34-D2AA92609522}" dt="2022-09-10T20:55:01.258" v="1865" actId="20578"/>
          <ac:spMkLst>
            <pc:docMk/>
            <pc:sldMk cId="242401282" sldId="270"/>
            <ac:spMk id="3" creationId="{68129093-C95C-4F9A-AC03-D0C6B08CE216}"/>
          </ac:spMkLst>
        </pc:spChg>
        <pc:spChg chg="mod">
          <ac:chgData name="Lucy Trafford" userId="6b61d2af-a053-4433-a1e9-3220a1a39c4d" providerId="ADAL" clId="{5A4D956B-C251-4DCE-AA34-D2AA92609522}" dt="2022-09-11T18:37:51.870" v="3759" actId="14100"/>
          <ac:spMkLst>
            <pc:docMk/>
            <pc:sldMk cId="242401282" sldId="270"/>
            <ac:spMk id="4" creationId="{92A782B8-4E9E-4874-A94E-0948CAE6E15B}"/>
          </ac:spMkLst>
        </pc:spChg>
        <pc:spChg chg="mod">
          <ac:chgData name="Lucy Trafford" userId="6b61d2af-a053-4433-a1e9-3220a1a39c4d" providerId="ADAL" clId="{5A4D956B-C251-4DCE-AA34-D2AA92609522}" dt="2022-09-11T18:37:08.967" v="3706" actId="14100"/>
          <ac:spMkLst>
            <pc:docMk/>
            <pc:sldMk cId="242401282" sldId="270"/>
            <ac:spMk id="5" creationId="{3722649E-B8C3-4B3D-AA8F-5CD2D13C2ADA}"/>
          </ac:spMkLst>
        </pc:spChg>
        <pc:spChg chg="mod">
          <ac:chgData name="Lucy Trafford" userId="6b61d2af-a053-4433-a1e9-3220a1a39c4d" providerId="ADAL" clId="{5A4D956B-C251-4DCE-AA34-D2AA92609522}" dt="2022-09-15T13:44:21.431" v="5095"/>
          <ac:spMkLst>
            <pc:docMk/>
            <pc:sldMk cId="242401282" sldId="270"/>
            <ac:spMk id="7" creationId="{08C14B3F-C8ED-4B10-AEC3-404789C5FE49}"/>
          </ac:spMkLst>
        </pc:spChg>
        <pc:spChg chg="add del">
          <ac:chgData name="Lucy Trafford" userId="6b61d2af-a053-4433-a1e9-3220a1a39c4d" providerId="ADAL" clId="{5A4D956B-C251-4DCE-AA34-D2AA92609522}" dt="2022-09-10T15:26:03.547" v="79" actId="478"/>
          <ac:spMkLst>
            <pc:docMk/>
            <pc:sldMk cId="242401282" sldId="270"/>
            <ac:spMk id="8" creationId="{A6957078-E912-4659-9FEF-36E063C5D443}"/>
          </ac:spMkLst>
        </pc:spChg>
        <pc:spChg chg="del">
          <ac:chgData name="Lucy Trafford" userId="6b61d2af-a053-4433-a1e9-3220a1a39c4d" providerId="ADAL" clId="{5A4D956B-C251-4DCE-AA34-D2AA92609522}" dt="2022-09-10T15:26:05.583" v="80" actId="478"/>
          <ac:spMkLst>
            <pc:docMk/>
            <pc:sldMk cId="242401282" sldId="270"/>
            <ac:spMk id="9" creationId="{26735B51-C8BB-4D06-B1F1-ADF338194F19}"/>
          </ac:spMkLst>
        </pc:spChg>
        <pc:spChg chg="add mod">
          <ac:chgData name="Lucy Trafford" userId="6b61d2af-a053-4433-a1e9-3220a1a39c4d" providerId="ADAL" clId="{5A4D956B-C251-4DCE-AA34-D2AA92609522}" dt="2022-09-11T18:38:38.802" v="3771" actId="1076"/>
          <ac:spMkLst>
            <pc:docMk/>
            <pc:sldMk cId="242401282" sldId="270"/>
            <ac:spMk id="11" creationId="{42F608BC-DF8B-43DC-814C-B14677C16E24}"/>
          </ac:spMkLst>
        </pc:spChg>
        <pc:spChg chg="del">
          <ac:chgData name="Lucy Trafford" userId="6b61d2af-a053-4433-a1e9-3220a1a39c4d" providerId="ADAL" clId="{5A4D956B-C251-4DCE-AA34-D2AA92609522}" dt="2022-09-10T15:26:09.658" v="81" actId="478"/>
          <ac:spMkLst>
            <pc:docMk/>
            <pc:sldMk cId="242401282" sldId="270"/>
            <ac:spMk id="11" creationId="{600CB09D-A154-4A1C-B0EC-B141967B1326}"/>
          </ac:spMkLst>
        </pc:spChg>
        <pc:spChg chg="del">
          <ac:chgData name="Lucy Trafford" userId="6b61d2af-a053-4433-a1e9-3220a1a39c4d" providerId="ADAL" clId="{5A4D956B-C251-4DCE-AA34-D2AA92609522}" dt="2022-09-10T15:26:11.718" v="82" actId="478"/>
          <ac:spMkLst>
            <pc:docMk/>
            <pc:sldMk cId="242401282" sldId="270"/>
            <ac:spMk id="12" creationId="{10B997B9-9775-4A2B-B4F9-911AD416B271}"/>
          </ac:spMkLst>
        </pc:spChg>
        <pc:spChg chg="add del mod">
          <ac:chgData name="Lucy Trafford" userId="6b61d2af-a053-4433-a1e9-3220a1a39c4d" providerId="ADAL" clId="{5A4D956B-C251-4DCE-AA34-D2AA92609522}" dt="2022-09-20T12:46:54.685" v="5223" actId="478"/>
          <ac:spMkLst>
            <pc:docMk/>
            <pc:sldMk cId="242401282" sldId="270"/>
            <ac:spMk id="12" creationId="{7F959A3F-8DE8-4A99-9C87-0E70BBEE95B0}"/>
          </ac:spMkLst>
        </pc:spChg>
        <pc:spChg chg="add del mod">
          <ac:chgData name="Lucy Trafford" userId="6b61d2af-a053-4433-a1e9-3220a1a39c4d" providerId="ADAL" clId="{5A4D956B-C251-4DCE-AA34-D2AA92609522}" dt="2022-09-11T18:35:06.798" v="3672" actId="478"/>
          <ac:spMkLst>
            <pc:docMk/>
            <pc:sldMk cId="242401282" sldId="270"/>
            <ac:spMk id="13" creationId="{6D8BB408-18AF-406D-845D-CC2BFBAA3157}"/>
          </ac:spMkLst>
        </pc:spChg>
        <pc:spChg chg="add mod">
          <ac:chgData name="Lucy Trafford" userId="6b61d2af-a053-4433-a1e9-3220a1a39c4d" providerId="ADAL" clId="{5A4D956B-C251-4DCE-AA34-D2AA92609522}" dt="2022-09-20T12:48:19.628" v="5293" actId="113"/>
          <ac:spMkLst>
            <pc:docMk/>
            <pc:sldMk cId="242401282" sldId="270"/>
            <ac:spMk id="13" creationId="{8CB947F2-F571-40ED-884A-5EFB9115D536}"/>
          </ac:spMkLst>
        </pc:spChg>
        <pc:spChg chg="add mod">
          <ac:chgData name="Lucy Trafford" userId="6b61d2af-a053-4433-a1e9-3220a1a39c4d" providerId="ADAL" clId="{5A4D956B-C251-4DCE-AA34-D2AA92609522}" dt="2022-09-11T18:37:48.059" v="3758" actId="1076"/>
          <ac:spMkLst>
            <pc:docMk/>
            <pc:sldMk cId="242401282" sldId="270"/>
            <ac:spMk id="14" creationId="{787409D6-729B-4B2F-A165-32586FCD738F}"/>
          </ac:spMkLst>
        </pc:spChg>
        <pc:spChg chg="add del mod">
          <ac:chgData name="Lucy Trafford" userId="6b61d2af-a053-4433-a1e9-3220a1a39c4d" providerId="ADAL" clId="{5A4D956B-C251-4DCE-AA34-D2AA92609522}" dt="2022-09-20T12:49:38.102" v="5305" actId="478"/>
          <ac:spMkLst>
            <pc:docMk/>
            <pc:sldMk cId="242401282" sldId="270"/>
            <ac:spMk id="15" creationId="{AF2D5201-3EB4-4B6E-8CD4-CAEDD8DD6F5F}"/>
          </ac:spMkLst>
        </pc:spChg>
        <pc:spChg chg="add del mod">
          <ac:chgData name="Lucy Trafford" userId="6b61d2af-a053-4433-a1e9-3220a1a39c4d" providerId="ADAL" clId="{5A4D956B-C251-4DCE-AA34-D2AA92609522}" dt="2022-09-10T21:08:42.216" v="2218" actId="478"/>
          <ac:spMkLst>
            <pc:docMk/>
            <pc:sldMk cId="242401282" sldId="270"/>
            <ac:spMk id="16" creationId="{40A87406-B3EA-4E6A-A260-714DF6AEC1F3}"/>
          </ac:spMkLst>
        </pc:spChg>
        <pc:spChg chg="add mod">
          <ac:chgData name="Lucy Trafford" userId="6b61d2af-a053-4433-a1e9-3220a1a39c4d" providerId="ADAL" clId="{5A4D956B-C251-4DCE-AA34-D2AA92609522}" dt="2022-09-20T12:49:35.057" v="5304" actId="1076"/>
          <ac:spMkLst>
            <pc:docMk/>
            <pc:sldMk cId="242401282" sldId="270"/>
            <ac:spMk id="16" creationId="{CA0E039B-4A72-4AE2-807C-D9BF4ABD9F37}"/>
          </ac:spMkLst>
        </pc:spChg>
        <pc:spChg chg="add del mod">
          <ac:chgData name="Lucy Trafford" userId="6b61d2af-a053-4433-a1e9-3220a1a39c4d" providerId="ADAL" clId="{5A4D956B-C251-4DCE-AA34-D2AA92609522}" dt="2022-09-10T21:04:22.858" v="2126" actId="478"/>
          <ac:spMkLst>
            <pc:docMk/>
            <pc:sldMk cId="242401282" sldId="270"/>
            <ac:spMk id="18" creationId="{F4C2B845-5826-40D9-9FB1-174B01C6BAEE}"/>
          </ac:spMkLst>
        </pc:spChg>
        <pc:picChg chg="add del mod">
          <ac:chgData name="Lucy Trafford" userId="6b61d2af-a053-4433-a1e9-3220a1a39c4d" providerId="ADAL" clId="{5A4D956B-C251-4DCE-AA34-D2AA92609522}" dt="2022-09-11T18:35:08.601" v="3673" actId="478"/>
          <ac:picMkLst>
            <pc:docMk/>
            <pc:sldMk cId="242401282" sldId="270"/>
            <ac:picMk id="2" creationId="{887DE0D8-C48F-4987-BE85-E24864BDD5AB}"/>
          </ac:picMkLst>
        </pc:picChg>
        <pc:picChg chg="mod">
          <ac:chgData name="Lucy Trafford" userId="6b61d2af-a053-4433-a1e9-3220a1a39c4d" providerId="ADAL" clId="{5A4D956B-C251-4DCE-AA34-D2AA92609522}" dt="2022-09-20T12:47:29.576" v="5227" actId="1076"/>
          <ac:picMkLst>
            <pc:docMk/>
            <pc:sldMk cId="242401282" sldId="270"/>
            <ac:picMk id="10" creationId="{CD85A2CE-441E-4569-B43E-3A081AED5668}"/>
          </ac:picMkLst>
        </pc:picChg>
        <pc:cxnChg chg="add del">
          <ac:chgData name="Lucy Trafford" userId="6b61d2af-a053-4433-a1e9-3220a1a39c4d" providerId="ADAL" clId="{5A4D956B-C251-4DCE-AA34-D2AA92609522}" dt="2022-09-10T21:07:00.907" v="2185" actId="11529"/>
          <ac:cxnSpMkLst>
            <pc:docMk/>
            <pc:sldMk cId="242401282" sldId="270"/>
            <ac:cxnSpMk id="20" creationId="{316A27FF-751C-49C1-9129-1D0F7F51B333}"/>
          </ac:cxnSpMkLst>
        </pc:cxnChg>
      </pc:sldChg>
      <pc:sldChg chg="addSp delSp modSp del mod delAnim">
        <pc:chgData name="Lucy Trafford" userId="6b61d2af-a053-4433-a1e9-3220a1a39c4d" providerId="ADAL" clId="{5A4D956B-C251-4DCE-AA34-D2AA92609522}" dt="2022-09-11T18:07:02.790" v="3631" actId="47"/>
        <pc:sldMkLst>
          <pc:docMk/>
          <pc:sldMk cId="2930658863" sldId="271"/>
        </pc:sldMkLst>
        <pc:spChg chg="mod">
          <ac:chgData name="Lucy Trafford" userId="6b61d2af-a053-4433-a1e9-3220a1a39c4d" providerId="ADAL" clId="{5A4D956B-C251-4DCE-AA34-D2AA92609522}" dt="2022-09-11T18:06:22.653" v="3626" actId="207"/>
          <ac:spMkLst>
            <pc:docMk/>
            <pc:sldMk cId="2930658863" sldId="271"/>
            <ac:spMk id="3" creationId="{0A1C1F78-CB54-4BFF-B1F8-DD3C462B15C4}"/>
          </ac:spMkLst>
        </pc:spChg>
        <pc:spChg chg="mod">
          <ac:chgData name="Lucy Trafford" userId="6b61d2af-a053-4433-a1e9-3220a1a39c4d" providerId="ADAL" clId="{5A4D956B-C251-4DCE-AA34-D2AA92609522}" dt="2022-09-11T18:06:51.245" v="3628"/>
          <ac:spMkLst>
            <pc:docMk/>
            <pc:sldMk cId="2930658863" sldId="271"/>
            <ac:spMk id="10" creationId="{9E8FE292-7C26-4B2E-8B16-72BCAF2FED84}"/>
          </ac:spMkLst>
        </pc:spChg>
        <pc:spChg chg="add del mod">
          <ac:chgData name="Lucy Trafford" userId="6b61d2af-a053-4433-a1e9-3220a1a39c4d" providerId="ADAL" clId="{5A4D956B-C251-4DCE-AA34-D2AA92609522}" dt="2022-09-11T18:07:01.411" v="3630"/>
          <ac:spMkLst>
            <pc:docMk/>
            <pc:sldMk cId="2930658863" sldId="271"/>
            <ac:spMk id="12" creationId="{D3E1DE37-DC89-4051-8F17-1F3082464B3D}"/>
          </ac:spMkLst>
        </pc:spChg>
        <pc:spChg chg="del">
          <ac:chgData name="Lucy Trafford" userId="6b61d2af-a053-4433-a1e9-3220a1a39c4d" providerId="ADAL" clId="{5A4D956B-C251-4DCE-AA34-D2AA92609522}" dt="2022-09-10T15:25:59.460" v="78" actId="478"/>
          <ac:spMkLst>
            <pc:docMk/>
            <pc:sldMk cId="2930658863" sldId="271"/>
            <ac:spMk id="12" creationId="{ED957F9B-1182-4502-A78B-11D847524AF1}"/>
          </ac:spMkLst>
        </pc:spChg>
        <pc:picChg chg="mod">
          <ac:chgData name="Lucy Trafford" userId="6b61d2af-a053-4433-a1e9-3220a1a39c4d" providerId="ADAL" clId="{5A4D956B-C251-4DCE-AA34-D2AA92609522}" dt="2022-09-11T14:38:56.915" v="2559" actId="14826"/>
          <ac:picMkLst>
            <pc:docMk/>
            <pc:sldMk cId="2930658863" sldId="271"/>
            <ac:picMk id="2" creationId="{DC232938-7813-4C32-B10C-ACCE31604E0D}"/>
          </ac:picMkLst>
        </pc:picChg>
      </pc:sldChg>
      <pc:sldChg chg="del">
        <pc:chgData name="Lucy Trafford" userId="6b61d2af-a053-4433-a1e9-3220a1a39c4d" providerId="ADAL" clId="{5A4D956B-C251-4DCE-AA34-D2AA92609522}" dt="2022-09-11T18:55:43.616" v="4526" actId="47"/>
        <pc:sldMkLst>
          <pc:docMk/>
          <pc:sldMk cId="4245001462" sldId="272"/>
        </pc:sldMkLst>
      </pc:sldChg>
      <pc:sldChg chg="addSp delSp modSp del mod delAnim">
        <pc:chgData name="Lucy Trafford" userId="6b61d2af-a053-4433-a1e9-3220a1a39c4d" providerId="ADAL" clId="{5A4D956B-C251-4DCE-AA34-D2AA92609522}" dt="2022-09-11T18:55:25.606" v="4523" actId="47"/>
        <pc:sldMkLst>
          <pc:docMk/>
          <pc:sldMk cId="1195289695" sldId="273"/>
        </pc:sldMkLst>
        <pc:spChg chg="mod">
          <ac:chgData name="Lucy Trafford" userId="6b61d2af-a053-4433-a1e9-3220a1a39c4d" providerId="ADAL" clId="{5A4D956B-C251-4DCE-AA34-D2AA92609522}" dt="2022-09-11T18:39:59.007" v="3795" actId="20577"/>
          <ac:spMkLst>
            <pc:docMk/>
            <pc:sldMk cId="1195289695" sldId="273"/>
            <ac:spMk id="2" creationId="{F3757044-565A-4E90-B41F-547CBFF028D9}"/>
          </ac:spMkLst>
        </pc:spChg>
        <pc:spChg chg="del mod">
          <ac:chgData name="Lucy Trafford" userId="6b61d2af-a053-4433-a1e9-3220a1a39c4d" providerId="ADAL" clId="{5A4D956B-C251-4DCE-AA34-D2AA92609522}" dt="2022-09-11T18:38:55.409" v="3773" actId="478"/>
          <ac:spMkLst>
            <pc:docMk/>
            <pc:sldMk cId="1195289695" sldId="273"/>
            <ac:spMk id="4" creationId="{ED88D54D-85AE-4285-AC55-2783917120F0}"/>
          </ac:spMkLst>
        </pc:spChg>
        <pc:spChg chg="mod">
          <ac:chgData name="Lucy Trafford" userId="6b61d2af-a053-4433-a1e9-3220a1a39c4d" providerId="ADAL" clId="{5A4D956B-C251-4DCE-AA34-D2AA92609522}" dt="2022-09-10T15:30:52.028" v="155" actId="14100"/>
          <ac:spMkLst>
            <pc:docMk/>
            <pc:sldMk cId="1195289695" sldId="273"/>
            <ac:spMk id="6" creationId="{577CC71D-F020-473D-A0CA-9BDD9EE8D04F}"/>
          </ac:spMkLst>
        </pc:spChg>
        <pc:spChg chg="mod">
          <ac:chgData name="Lucy Trafford" userId="6b61d2af-a053-4433-a1e9-3220a1a39c4d" providerId="ADAL" clId="{5A4D956B-C251-4DCE-AA34-D2AA92609522}" dt="2022-09-10T15:30:48.855" v="154" actId="14100"/>
          <ac:spMkLst>
            <pc:docMk/>
            <pc:sldMk cId="1195289695" sldId="273"/>
            <ac:spMk id="7" creationId="{96D44B2F-510D-4A12-A5E3-E758BE7967BA}"/>
          </ac:spMkLst>
        </pc:spChg>
        <pc:spChg chg="mod">
          <ac:chgData name="Lucy Trafford" userId="6b61d2af-a053-4433-a1e9-3220a1a39c4d" providerId="ADAL" clId="{5A4D956B-C251-4DCE-AA34-D2AA92609522}" dt="2022-09-10T15:30:28.777" v="147" actId="14100"/>
          <ac:spMkLst>
            <pc:docMk/>
            <pc:sldMk cId="1195289695" sldId="273"/>
            <ac:spMk id="8" creationId="{4F8EB10B-3B6C-4729-A388-CA47B415596C}"/>
          </ac:spMkLst>
        </pc:spChg>
        <pc:spChg chg="add mod">
          <ac:chgData name="Lucy Trafford" userId="6b61d2af-a053-4433-a1e9-3220a1a39c4d" providerId="ADAL" clId="{5A4D956B-C251-4DCE-AA34-D2AA92609522}" dt="2022-09-11T18:48:37.343" v="4351" actId="1076"/>
          <ac:spMkLst>
            <pc:docMk/>
            <pc:sldMk cId="1195289695" sldId="273"/>
            <ac:spMk id="10" creationId="{4E967829-F627-4937-9CD2-CEB1DD1F03E5}"/>
          </ac:spMkLst>
        </pc:spChg>
        <pc:spChg chg="del">
          <ac:chgData name="Lucy Trafford" userId="6b61d2af-a053-4433-a1e9-3220a1a39c4d" providerId="ADAL" clId="{5A4D956B-C251-4DCE-AA34-D2AA92609522}" dt="2022-09-10T15:25:52.956" v="77" actId="478"/>
          <ac:spMkLst>
            <pc:docMk/>
            <pc:sldMk cId="1195289695" sldId="273"/>
            <ac:spMk id="10" creationId="{AD25CFF1-20E4-4F69-AE66-502AED90EAF4}"/>
          </ac:spMkLst>
        </pc:spChg>
        <pc:spChg chg="del">
          <ac:chgData name="Lucy Trafford" userId="6b61d2af-a053-4433-a1e9-3220a1a39c4d" providerId="ADAL" clId="{5A4D956B-C251-4DCE-AA34-D2AA92609522}" dt="2022-09-10T15:25:50.902" v="76" actId="478"/>
          <ac:spMkLst>
            <pc:docMk/>
            <pc:sldMk cId="1195289695" sldId="273"/>
            <ac:spMk id="12" creationId="{ED512BFE-88F6-45AA-8B51-58BC5F724FFA}"/>
          </ac:spMkLst>
        </pc:spChg>
        <pc:spChg chg="del">
          <ac:chgData name="Lucy Trafford" userId="6b61d2af-a053-4433-a1e9-3220a1a39c4d" providerId="ADAL" clId="{5A4D956B-C251-4DCE-AA34-D2AA92609522}" dt="2022-09-10T15:25:48.611" v="75" actId="478"/>
          <ac:spMkLst>
            <pc:docMk/>
            <pc:sldMk cId="1195289695" sldId="273"/>
            <ac:spMk id="13" creationId="{F6816FD4-B1EE-4892-8C8C-02BEB7FDDEFA}"/>
          </ac:spMkLst>
        </pc:spChg>
        <pc:spChg chg="del mod">
          <ac:chgData name="Lucy Trafford" userId="6b61d2af-a053-4433-a1e9-3220a1a39c4d" providerId="ADAL" clId="{5A4D956B-C251-4DCE-AA34-D2AA92609522}" dt="2022-09-10T15:29:31.940" v="131" actId="478"/>
          <ac:spMkLst>
            <pc:docMk/>
            <pc:sldMk cId="1195289695" sldId="273"/>
            <ac:spMk id="14" creationId="{B81B87D0-11C1-4288-BBFD-9B19B33CC324}"/>
          </ac:spMkLst>
        </pc:spChg>
        <pc:spChg chg="add mod">
          <ac:chgData name="Lucy Trafford" userId="6b61d2af-a053-4433-a1e9-3220a1a39c4d" providerId="ADAL" clId="{5A4D956B-C251-4DCE-AA34-D2AA92609522}" dt="2022-09-11T18:48:40.169" v="4352" actId="1076"/>
          <ac:spMkLst>
            <pc:docMk/>
            <pc:sldMk cId="1195289695" sldId="273"/>
            <ac:spMk id="15" creationId="{4559A385-6004-4749-82C7-C16971856CDF}"/>
          </ac:spMkLst>
        </pc:spChg>
        <pc:picChg chg="del mod">
          <ac:chgData name="Lucy Trafford" userId="6b61d2af-a053-4433-a1e9-3220a1a39c4d" providerId="ADAL" clId="{5A4D956B-C251-4DCE-AA34-D2AA92609522}" dt="2022-09-11T18:47:08.457" v="4309" actId="478"/>
          <ac:picMkLst>
            <pc:docMk/>
            <pc:sldMk cId="1195289695" sldId="273"/>
            <ac:picMk id="3" creationId="{5FEAF892-5ED8-4EE7-B99D-9357951EA3F4}"/>
          </ac:picMkLst>
        </pc:picChg>
        <pc:picChg chg="mod">
          <ac:chgData name="Lucy Trafford" userId="6b61d2af-a053-4433-a1e9-3220a1a39c4d" providerId="ADAL" clId="{5A4D956B-C251-4DCE-AA34-D2AA92609522}" dt="2022-09-11T18:55:21.741" v="4522" actId="14100"/>
          <ac:picMkLst>
            <pc:docMk/>
            <pc:sldMk cId="1195289695" sldId="273"/>
            <ac:picMk id="11" creationId="{B22374E9-D629-43AF-8532-89FDD6940BB4}"/>
          </ac:picMkLst>
        </pc:picChg>
      </pc:sldChg>
      <pc:sldChg chg="addSp delSp modSp mod delAnim">
        <pc:chgData name="Lucy Trafford" userId="6b61d2af-a053-4433-a1e9-3220a1a39c4d" providerId="ADAL" clId="{5A4D956B-C251-4DCE-AA34-D2AA92609522}" dt="2022-09-20T14:30:11.061" v="5986" actId="478"/>
        <pc:sldMkLst>
          <pc:docMk/>
          <pc:sldMk cId="2878741853" sldId="276"/>
        </pc:sldMkLst>
        <pc:spChg chg="mod">
          <ac:chgData name="Lucy Trafford" userId="6b61d2af-a053-4433-a1e9-3220a1a39c4d" providerId="ADAL" clId="{5A4D956B-C251-4DCE-AA34-D2AA92609522}" dt="2022-09-11T19:07:04.657" v="4863" actId="1076"/>
          <ac:spMkLst>
            <pc:docMk/>
            <pc:sldMk cId="2878741853" sldId="276"/>
            <ac:spMk id="4" creationId="{CEF1ECAA-4580-4AD2-AC68-4950EFF43C87}"/>
          </ac:spMkLst>
        </pc:spChg>
        <pc:spChg chg="mod">
          <ac:chgData name="Lucy Trafford" userId="6b61d2af-a053-4433-a1e9-3220a1a39c4d" providerId="ADAL" clId="{5A4D956B-C251-4DCE-AA34-D2AA92609522}" dt="2022-09-11T19:11:56.640" v="4958" actId="1076"/>
          <ac:spMkLst>
            <pc:docMk/>
            <pc:sldMk cId="2878741853" sldId="276"/>
            <ac:spMk id="9" creationId="{66135E3B-1B0C-4FEA-ADD4-7A4848BB8753}"/>
          </ac:spMkLst>
        </pc:spChg>
        <pc:spChg chg="mod">
          <ac:chgData name="Lucy Trafford" userId="6b61d2af-a053-4433-a1e9-3220a1a39c4d" providerId="ADAL" clId="{5A4D956B-C251-4DCE-AA34-D2AA92609522}" dt="2022-09-11T19:06:00.911" v="4785" actId="14100"/>
          <ac:spMkLst>
            <pc:docMk/>
            <pc:sldMk cId="2878741853" sldId="276"/>
            <ac:spMk id="10" creationId="{4871B2B6-2246-43B7-9F8E-B902CAB15DC6}"/>
          </ac:spMkLst>
        </pc:spChg>
        <pc:spChg chg="add del mod">
          <ac:chgData name="Lucy Trafford" userId="6b61d2af-a053-4433-a1e9-3220a1a39c4d" providerId="ADAL" clId="{5A4D956B-C251-4DCE-AA34-D2AA92609522}" dt="2022-09-11T18:54:36.906" v="4519" actId="478"/>
          <ac:spMkLst>
            <pc:docMk/>
            <pc:sldMk cId="2878741853" sldId="276"/>
            <ac:spMk id="11" creationId="{39046C6E-EB4A-4F92-9BC6-F5DE53D4E77E}"/>
          </ac:spMkLst>
        </pc:spChg>
        <pc:spChg chg="del">
          <ac:chgData name="Lucy Trafford" userId="6b61d2af-a053-4433-a1e9-3220a1a39c4d" providerId="ADAL" clId="{5A4D956B-C251-4DCE-AA34-D2AA92609522}" dt="2022-09-10T15:25:27.040" v="67" actId="478"/>
          <ac:spMkLst>
            <pc:docMk/>
            <pc:sldMk cId="2878741853" sldId="276"/>
            <ac:spMk id="11" creationId="{F0A1D28F-A833-43CC-9861-0C31D7E57FC1}"/>
          </ac:spMkLst>
        </pc:spChg>
        <pc:spChg chg="del">
          <ac:chgData name="Lucy Trafford" userId="6b61d2af-a053-4433-a1e9-3220a1a39c4d" providerId="ADAL" clId="{5A4D956B-C251-4DCE-AA34-D2AA92609522}" dt="2022-09-10T15:25:36.564" v="72" actId="478"/>
          <ac:spMkLst>
            <pc:docMk/>
            <pc:sldMk cId="2878741853" sldId="276"/>
            <ac:spMk id="12" creationId="{CB901B46-E761-4718-AB5F-AAC5E3666405}"/>
          </ac:spMkLst>
        </pc:spChg>
        <pc:spChg chg="add del mod">
          <ac:chgData name="Lucy Trafford" userId="6b61d2af-a053-4433-a1e9-3220a1a39c4d" providerId="ADAL" clId="{5A4D956B-C251-4DCE-AA34-D2AA92609522}" dt="2022-09-20T12:52:00.911" v="5407" actId="478"/>
          <ac:spMkLst>
            <pc:docMk/>
            <pc:sldMk cId="2878741853" sldId="276"/>
            <ac:spMk id="13" creationId="{10B452AF-E261-48E8-9838-EAF036CB7A73}"/>
          </ac:spMkLst>
        </pc:spChg>
        <pc:spChg chg="del">
          <ac:chgData name="Lucy Trafford" userId="6b61d2af-a053-4433-a1e9-3220a1a39c4d" providerId="ADAL" clId="{5A4D956B-C251-4DCE-AA34-D2AA92609522}" dt="2022-09-10T15:25:34.959" v="71" actId="478"/>
          <ac:spMkLst>
            <pc:docMk/>
            <pc:sldMk cId="2878741853" sldId="276"/>
            <ac:spMk id="13" creationId="{D739B0DB-7420-4526-9985-DAD6A8EAFA1A}"/>
          </ac:spMkLst>
        </pc:spChg>
        <pc:spChg chg="add del mod">
          <ac:chgData name="Lucy Trafford" userId="6b61d2af-a053-4433-a1e9-3220a1a39c4d" providerId="ADAL" clId="{5A4D956B-C251-4DCE-AA34-D2AA92609522}" dt="2022-09-20T14:30:11.061" v="5986" actId="478"/>
          <ac:spMkLst>
            <pc:docMk/>
            <pc:sldMk cId="2878741853" sldId="276"/>
            <ac:spMk id="15" creationId="{348703FA-4F4F-4C67-BF52-6A1490470710}"/>
          </ac:spMkLst>
        </pc:spChg>
        <pc:spChg chg="add del mod">
          <ac:chgData name="Lucy Trafford" userId="6b61d2af-a053-4433-a1e9-3220a1a39c4d" providerId="ADAL" clId="{5A4D956B-C251-4DCE-AA34-D2AA92609522}" dt="2022-09-11T18:54:25.994" v="4515" actId="478"/>
          <ac:spMkLst>
            <pc:docMk/>
            <pc:sldMk cId="2878741853" sldId="276"/>
            <ac:spMk id="15" creationId="{6ACB0A43-990B-4120-8C23-3B03690D6102}"/>
          </ac:spMkLst>
        </pc:spChg>
        <pc:spChg chg="del">
          <ac:chgData name="Lucy Trafford" userId="6b61d2af-a053-4433-a1e9-3220a1a39c4d" providerId="ADAL" clId="{5A4D956B-C251-4DCE-AA34-D2AA92609522}" dt="2022-09-10T15:25:28.487" v="68" actId="478"/>
          <ac:spMkLst>
            <pc:docMk/>
            <pc:sldMk cId="2878741853" sldId="276"/>
            <ac:spMk id="15" creationId="{D94033BB-2405-47E5-A063-801609B13116}"/>
          </ac:spMkLst>
        </pc:spChg>
        <pc:spChg chg="add del mod">
          <ac:chgData name="Lucy Trafford" userId="6b61d2af-a053-4433-a1e9-3220a1a39c4d" providerId="ADAL" clId="{5A4D956B-C251-4DCE-AA34-D2AA92609522}" dt="2022-09-20T14:30:08.623" v="5985" actId="478"/>
          <ac:spMkLst>
            <pc:docMk/>
            <pc:sldMk cId="2878741853" sldId="276"/>
            <ac:spMk id="16" creationId="{4C1B372F-6157-4E06-9F21-459AA5CA69C5}"/>
          </ac:spMkLst>
        </pc:spChg>
        <pc:spChg chg="del">
          <ac:chgData name="Lucy Trafford" userId="6b61d2af-a053-4433-a1e9-3220a1a39c4d" providerId="ADAL" clId="{5A4D956B-C251-4DCE-AA34-D2AA92609522}" dt="2022-09-10T15:25:30.937" v="69" actId="478"/>
          <ac:spMkLst>
            <pc:docMk/>
            <pc:sldMk cId="2878741853" sldId="276"/>
            <ac:spMk id="16" creationId="{93B97C52-C97C-4086-88F8-6FC1066C0BE9}"/>
          </ac:spMkLst>
        </pc:spChg>
        <pc:spChg chg="del">
          <ac:chgData name="Lucy Trafford" userId="6b61d2af-a053-4433-a1e9-3220a1a39c4d" providerId="ADAL" clId="{5A4D956B-C251-4DCE-AA34-D2AA92609522}" dt="2022-09-10T15:25:33.111" v="70" actId="478"/>
          <ac:spMkLst>
            <pc:docMk/>
            <pc:sldMk cId="2878741853" sldId="276"/>
            <ac:spMk id="17" creationId="{4F44AC1F-A3D3-42AD-B47E-5383FA7D4DDB}"/>
          </ac:spMkLst>
        </pc:spChg>
        <pc:spChg chg="add mod">
          <ac:chgData name="Lucy Trafford" userId="6b61d2af-a053-4433-a1e9-3220a1a39c4d" providerId="ADAL" clId="{5A4D956B-C251-4DCE-AA34-D2AA92609522}" dt="2022-09-11T19:11:59.986" v="4959" actId="1076"/>
          <ac:spMkLst>
            <pc:docMk/>
            <pc:sldMk cId="2878741853" sldId="276"/>
            <ac:spMk id="18" creationId="{C1831DD7-D5B5-420C-AB9C-A2C88139BF9F}"/>
          </ac:spMkLst>
        </pc:spChg>
        <pc:spChg chg="add mod">
          <ac:chgData name="Lucy Trafford" userId="6b61d2af-a053-4433-a1e9-3220a1a39c4d" providerId="ADAL" clId="{5A4D956B-C251-4DCE-AA34-D2AA92609522}" dt="2022-09-11T19:11:50.785" v="4957" actId="1076"/>
          <ac:spMkLst>
            <pc:docMk/>
            <pc:sldMk cId="2878741853" sldId="276"/>
            <ac:spMk id="20" creationId="{D9AD00B7-D892-4D9B-9D6E-074246512FF1}"/>
          </ac:spMkLst>
        </pc:spChg>
        <pc:spChg chg="add del mod">
          <ac:chgData name="Lucy Trafford" userId="6b61d2af-a053-4433-a1e9-3220a1a39c4d" providerId="ADAL" clId="{5A4D956B-C251-4DCE-AA34-D2AA92609522}" dt="2022-09-20T12:51:47.331" v="5405" actId="478"/>
          <ac:spMkLst>
            <pc:docMk/>
            <pc:sldMk cId="2878741853" sldId="276"/>
            <ac:spMk id="22" creationId="{17F772D1-E4B6-4D5B-B2FB-F515383CC6D2}"/>
          </ac:spMkLst>
        </pc:spChg>
        <pc:graphicFrameChg chg="add del mod modGraphic">
          <ac:chgData name="Lucy Trafford" userId="6b61d2af-a053-4433-a1e9-3220a1a39c4d" providerId="ADAL" clId="{5A4D956B-C251-4DCE-AA34-D2AA92609522}" dt="2022-09-11T18:54:33.192" v="4518" actId="478"/>
          <ac:graphicFrameMkLst>
            <pc:docMk/>
            <pc:sldMk cId="2878741853" sldId="276"/>
            <ac:graphicFrameMk id="13" creationId="{FF79D7D4-BCBA-423F-B4E5-5E3084C33FC1}"/>
          </ac:graphicFrameMkLst>
        </pc:graphicFrameChg>
        <pc:picChg chg="del mod">
          <ac:chgData name="Lucy Trafford" userId="6b61d2af-a053-4433-a1e9-3220a1a39c4d" providerId="ADAL" clId="{5A4D956B-C251-4DCE-AA34-D2AA92609522}" dt="2022-09-11T16:58:30.297" v="3170" actId="478"/>
          <ac:picMkLst>
            <pc:docMk/>
            <pc:sldMk cId="2878741853" sldId="276"/>
            <ac:picMk id="3" creationId="{8F5BBC9D-D62C-4C5F-9394-AB5E12464BCA}"/>
          </ac:picMkLst>
        </pc:picChg>
        <pc:picChg chg="add del mod">
          <ac:chgData name="Lucy Trafford" userId="6b61d2af-a053-4433-a1e9-3220a1a39c4d" providerId="ADAL" clId="{5A4D956B-C251-4DCE-AA34-D2AA92609522}" dt="2022-09-11T17:20:47.303" v="3205" actId="478"/>
          <ac:picMkLst>
            <pc:docMk/>
            <pc:sldMk cId="2878741853" sldId="276"/>
            <ac:picMk id="8" creationId="{5CA4DA55-2658-44F4-AED0-E6DD910CCD63}"/>
          </ac:picMkLst>
        </pc:picChg>
        <pc:picChg chg="mod">
          <ac:chgData name="Lucy Trafford" userId="6b61d2af-a053-4433-a1e9-3220a1a39c4d" providerId="ADAL" clId="{5A4D956B-C251-4DCE-AA34-D2AA92609522}" dt="2022-09-11T19:12:32.902" v="4964" actId="14100"/>
          <ac:picMkLst>
            <pc:docMk/>
            <pc:sldMk cId="2878741853" sldId="276"/>
            <ac:picMk id="14" creationId="{BD3068D3-3189-4D3A-8440-BB23B3E6B2D3}"/>
          </ac:picMkLst>
        </pc:picChg>
      </pc:sldChg>
      <pc:sldChg chg="modSp mod">
        <pc:chgData name="Lucy Trafford" userId="6b61d2af-a053-4433-a1e9-3220a1a39c4d" providerId="ADAL" clId="{5A4D956B-C251-4DCE-AA34-D2AA92609522}" dt="2022-09-11T18:08:43.794" v="3636" actId="20577"/>
        <pc:sldMkLst>
          <pc:docMk/>
          <pc:sldMk cId="888364804" sldId="281"/>
        </pc:sldMkLst>
        <pc:spChg chg="mod">
          <ac:chgData name="Lucy Trafford" userId="6b61d2af-a053-4433-a1e9-3220a1a39c4d" providerId="ADAL" clId="{5A4D956B-C251-4DCE-AA34-D2AA92609522}" dt="2022-09-10T14:56:18.918" v="38" actId="14100"/>
          <ac:spMkLst>
            <pc:docMk/>
            <pc:sldMk cId="888364804" sldId="281"/>
            <ac:spMk id="4" creationId="{CE88DD9F-50A0-4B3E-924B-C762920FDCA9}"/>
          </ac:spMkLst>
        </pc:spChg>
        <pc:spChg chg="mod">
          <ac:chgData name="Lucy Trafford" userId="6b61d2af-a053-4433-a1e9-3220a1a39c4d" providerId="ADAL" clId="{5A4D956B-C251-4DCE-AA34-D2AA92609522}" dt="2022-09-11T18:08:43.794" v="3636" actId="20577"/>
          <ac:spMkLst>
            <pc:docMk/>
            <pc:sldMk cId="888364804" sldId="281"/>
            <ac:spMk id="5" creationId="{11D383C9-1164-4335-B184-3A91C7236060}"/>
          </ac:spMkLst>
        </pc:spChg>
        <pc:spChg chg="mod">
          <ac:chgData name="Lucy Trafford" userId="6b61d2af-a053-4433-a1e9-3220a1a39c4d" providerId="ADAL" clId="{5A4D956B-C251-4DCE-AA34-D2AA92609522}" dt="2022-09-11T18:04:43.474" v="3570" actId="403"/>
          <ac:spMkLst>
            <pc:docMk/>
            <pc:sldMk cId="888364804" sldId="281"/>
            <ac:spMk id="6" creationId="{AC35F2B6-2D5E-44FA-B4F9-3D881279B0B3}"/>
          </ac:spMkLst>
        </pc:spChg>
        <pc:spChg chg="mod">
          <ac:chgData name="Lucy Trafford" userId="6b61d2af-a053-4433-a1e9-3220a1a39c4d" providerId="ADAL" clId="{5A4D956B-C251-4DCE-AA34-D2AA92609522}" dt="2022-09-10T14:56:17.113" v="37" actId="14100"/>
          <ac:spMkLst>
            <pc:docMk/>
            <pc:sldMk cId="888364804" sldId="281"/>
            <ac:spMk id="7" creationId="{EDB48E48-87FA-4980-96C5-9932A81D5966}"/>
          </ac:spMkLst>
        </pc:spChg>
        <pc:spChg chg="mod">
          <ac:chgData name="Lucy Trafford" userId="6b61d2af-a053-4433-a1e9-3220a1a39c4d" providerId="ADAL" clId="{5A4D956B-C251-4DCE-AA34-D2AA92609522}" dt="2022-09-10T14:56:00.827" v="32" actId="14100"/>
          <ac:spMkLst>
            <pc:docMk/>
            <pc:sldMk cId="888364804" sldId="281"/>
            <ac:spMk id="8" creationId="{BB8ED639-C311-45F1-823F-99A2634C9DD0}"/>
          </ac:spMkLst>
        </pc:spChg>
        <pc:spChg chg="mod">
          <ac:chgData name="Lucy Trafford" userId="6b61d2af-a053-4433-a1e9-3220a1a39c4d" providerId="ADAL" clId="{5A4D956B-C251-4DCE-AA34-D2AA92609522}" dt="2022-09-10T14:56:05.096" v="33" actId="1076"/>
          <ac:spMkLst>
            <pc:docMk/>
            <pc:sldMk cId="888364804" sldId="281"/>
            <ac:spMk id="9" creationId="{43E2CC9F-10CD-4443-80AA-CF697D22C6D1}"/>
          </ac:spMkLst>
        </pc:spChg>
        <pc:picChg chg="mod">
          <ac:chgData name="Lucy Trafford" userId="6b61d2af-a053-4433-a1e9-3220a1a39c4d" providerId="ADAL" clId="{5A4D956B-C251-4DCE-AA34-D2AA92609522}" dt="2022-09-10T14:56:24.445" v="40" actId="14100"/>
          <ac:picMkLst>
            <pc:docMk/>
            <pc:sldMk cId="888364804" sldId="281"/>
            <ac:picMk id="10" creationId="{BEFA8E27-825A-4A59-BFCE-FFC549C3D7F0}"/>
          </ac:picMkLst>
        </pc:picChg>
      </pc:sldChg>
      <pc:sldChg chg="addSp delSp modSp mod">
        <pc:chgData name="Lucy Trafford" userId="6b61d2af-a053-4433-a1e9-3220a1a39c4d" providerId="ADAL" clId="{5A4D956B-C251-4DCE-AA34-D2AA92609522}" dt="2022-09-20T13:01:44.753" v="5936" actId="1076"/>
        <pc:sldMkLst>
          <pc:docMk/>
          <pc:sldMk cId="3429842826" sldId="282"/>
        </pc:sldMkLst>
        <pc:spChg chg="mod">
          <ac:chgData name="Lucy Trafford" userId="6b61d2af-a053-4433-a1e9-3220a1a39c4d" providerId="ADAL" clId="{5A4D956B-C251-4DCE-AA34-D2AA92609522}" dt="2022-09-20T13:01:38.529" v="5934" actId="1076"/>
          <ac:spMkLst>
            <pc:docMk/>
            <pc:sldMk cId="3429842826" sldId="282"/>
            <ac:spMk id="3" creationId="{C733A615-88F8-4422-A463-3F0F4F4335DC}"/>
          </ac:spMkLst>
        </pc:spChg>
        <pc:spChg chg="mod">
          <ac:chgData name="Lucy Trafford" userId="6b61d2af-a053-4433-a1e9-3220a1a39c4d" providerId="ADAL" clId="{5A4D956B-C251-4DCE-AA34-D2AA92609522}" dt="2022-09-20T12:53:48.113" v="5457" actId="14100"/>
          <ac:spMkLst>
            <pc:docMk/>
            <pc:sldMk cId="3429842826" sldId="282"/>
            <ac:spMk id="4" creationId="{B8ED1A61-97A3-4456-B10D-B4C48F66AF0B}"/>
          </ac:spMkLst>
        </pc:spChg>
        <pc:spChg chg="mod">
          <ac:chgData name="Lucy Trafford" userId="6b61d2af-a053-4433-a1e9-3220a1a39c4d" providerId="ADAL" clId="{5A4D956B-C251-4DCE-AA34-D2AA92609522}" dt="2022-09-10T18:54:22.253" v="656" actId="14100"/>
          <ac:spMkLst>
            <pc:docMk/>
            <pc:sldMk cId="3429842826" sldId="282"/>
            <ac:spMk id="6" creationId="{F220329C-F394-4992-9146-90B05FD21496}"/>
          </ac:spMkLst>
        </pc:spChg>
        <pc:spChg chg="add del mod">
          <ac:chgData name="Lucy Trafford" userId="6b61d2af-a053-4433-a1e9-3220a1a39c4d" providerId="ADAL" clId="{5A4D956B-C251-4DCE-AA34-D2AA92609522}" dt="2022-09-20T12:57:16.821" v="5687" actId="478"/>
          <ac:spMkLst>
            <pc:docMk/>
            <pc:sldMk cId="3429842826" sldId="282"/>
            <ac:spMk id="8" creationId="{8AF54A5B-6B5F-42FC-8886-12519024B834}"/>
          </ac:spMkLst>
        </pc:spChg>
        <pc:spChg chg="add mod">
          <ac:chgData name="Lucy Trafford" userId="6b61d2af-a053-4433-a1e9-3220a1a39c4d" providerId="ADAL" clId="{5A4D956B-C251-4DCE-AA34-D2AA92609522}" dt="2022-09-20T13:01:44.753" v="5936" actId="1076"/>
          <ac:spMkLst>
            <pc:docMk/>
            <pc:sldMk cId="3429842826" sldId="282"/>
            <ac:spMk id="10" creationId="{4C6C4573-15F0-4377-B1EE-F933A3423ADE}"/>
          </ac:spMkLst>
        </pc:spChg>
        <pc:spChg chg="add mod">
          <ac:chgData name="Lucy Trafford" userId="6b61d2af-a053-4433-a1e9-3220a1a39c4d" providerId="ADAL" clId="{5A4D956B-C251-4DCE-AA34-D2AA92609522}" dt="2022-09-20T13:01:41.895" v="5935" actId="1076"/>
          <ac:spMkLst>
            <pc:docMk/>
            <pc:sldMk cId="3429842826" sldId="282"/>
            <ac:spMk id="11" creationId="{1BC43B91-5658-4F2C-9D5B-2E3D5BCB3F14}"/>
          </ac:spMkLst>
        </pc:spChg>
        <pc:picChg chg="mod">
          <ac:chgData name="Lucy Trafford" userId="6b61d2af-a053-4433-a1e9-3220a1a39c4d" providerId="ADAL" clId="{5A4D956B-C251-4DCE-AA34-D2AA92609522}" dt="2022-09-20T12:59:52.699" v="5839" actId="1076"/>
          <ac:picMkLst>
            <pc:docMk/>
            <pc:sldMk cId="3429842826" sldId="282"/>
            <ac:picMk id="7" creationId="{689EA335-AF75-41AC-BE5F-69D0167863FE}"/>
          </ac:picMkLst>
        </pc:picChg>
      </pc:sldChg>
      <pc:sldChg chg="modSp mod ord">
        <pc:chgData name="Lucy Trafford" userId="6b61d2af-a053-4433-a1e9-3220a1a39c4d" providerId="ADAL" clId="{5A4D956B-C251-4DCE-AA34-D2AA92609522}" dt="2022-09-20T12:53:24.385" v="5454" actId="1076"/>
        <pc:sldMkLst>
          <pc:docMk/>
          <pc:sldMk cId="914372706" sldId="283"/>
        </pc:sldMkLst>
        <pc:spChg chg="mod">
          <ac:chgData name="Lucy Trafford" userId="6b61d2af-a053-4433-a1e9-3220a1a39c4d" providerId="ADAL" clId="{5A4D956B-C251-4DCE-AA34-D2AA92609522}" dt="2022-09-20T12:53:24.385" v="5454" actId="1076"/>
          <ac:spMkLst>
            <pc:docMk/>
            <pc:sldMk cId="914372706" sldId="283"/>
            <ac:spMk id="2" creationId="{AC52F3EA-8DC7-4A82-9E92-6711BC45F5BC}"/>
          </ac:spMkLst>
        </pc:spChg>
        <pc:spChg chg="mod">
          <ac:chgData name="Lucy Trafford" userId="6b61d2af-a053-4433-a1e9-3220a1a39c4d" providerId="ADAL" clId="{5A4D956B-C251-4DCE-AA34-D2AA92609522}" dt="2022-09-10T19:15:55.129" v="852" actId="14100"/>
          <ac:spMkLst>
            <pc:docMk/>
            <pc:sldMk cId="914372706" sldId="283"/>
            <ac:spMk id="3" creationId="{FF337DEB-65B8-417C-B8DB-8792820DC878}"/>
          </ac:spMkLst>
        </pc:spChg>
        <pc:spChg chg="mod">
          <ac:chgData name="Lucy Trafford" userId="6b61d2af-a053-4433-a1e9-3220a1a39c4d" providerId="ADAL" clId="{5A4D956B-C251-4DCE-AA34-D2AA92609522}" dt="2022-09-10T19:15:46.042" v="851" actId="14100"/>
          <ac:spMkLst>
            <pc:docMk/>
            <pc:sldMk cId="914372706" sldId="283"/>
            <ac:spMk id="5" creationId="{D2B46842-C78A-4B51-AB51-181304DC3DD0}"/>
          </ac:spMkLst>
        </pc:spChg>
        <pc:picChg chg="mod">
          <ac:chgData name="Lucy Trafford" userId="6b61d2af-a053-4433-a1e9-3220a1a39c4d" providerId="ADAL" clId="{5A4D956B-C251-4DCE-AA34-D2AA92609522}" dt="2022-09-10T21:24:53.782" v="2543" actId="1076"/>
          <ac:picMkLst>
            <pc:docMk/>
            <pc:sldMk cId="914372706" sldId="283"/>
            <ac:picMk id="6" creationId="{EF1E899D-9E9E-4E44-BBD1-FA61E7D65A61}"/>
          </ac:picMkLst>
        </pc:picChg>
      </pc:sldChg>
      <pc:sldChg chg="modSp del mod">
        <pc:chgData name="Lucy Trafford" userId="6b61d2af-a053-4433-a1e9-3220a1a39c4d" providerId="ADAL" clId="{5A4D956B-C251-4DCE-AA34-D2AA92609522}" dt="2022-09-15T16:17:15.935" v="5175" actId="47"/>
        <pc:sldMkLst>
          <pc:docMk/>
          <pc:sldMk cId="2506996006" sldId="285"/>
        </pc:sldMkLst>
        <pc:spChg chg="mod">
          <ac:chgData name="Lucy Trafford" userId="6b61d2af-a053-4433-a1e9-3220a1a39c4d" providerId="ADAL" clId="{5A4D956B-C251-4DCE-AA34-D2AA92609522}" dt="2022-09-11T17:46:40.194" v="3429" actId="1076"/>
          <ac:spMkLst>
            <pc:docMk/>
            <pc:sldMk cId="2506996006" sldId="285"/>
            <ac:spMk id="3" creationId="{6A229683-330E-4ABB-8495-C9F8E15F5026}"/>
          </ac:spMkLst>
        </pc:spChg>
        <pc:spChg chg="mod">
          <ac:chgData name="Lucy Trafford" userId="6b61d2af-a053-4433-a1e9-3220a1a39c4d" providerId="ADAL" clId="{5A4D956B-C251-4DCE-AA34-D2AA92609522}" dt="2022-09-11T18:05:19.647" v="3601" actId="1076"/>
          <ac:spMkLst>
            <pc:docMk/>
            <pc:sldMk cId="2506996006" sldId="285"/>
            <ac:spMk id="4" creationId="{2820C782-DAAA-4AB2-A986-ED53EBAD5A79}"/>
          </ac:spMkLst>
        </pc:spChg>
        <pc:spChg chg="mod">
          <ac:chgData name="Lucy Trafford" userId="6b61d2af-a053-4433-a1e9-3220a1a39c4d" providerId="ADAL" clId="{5A4D956B-C251-4DCE-AA34-D2AA92609522}" dt="2022-09-10T14:55:48.732" v="30" actId="14100"/>
          <ac:spMkLst>
            <pc:docMk/>
            <pc:sldMk cId="2506996006" sldId="285"/>
            <ac:spMk id="5" creationId="{76188435-E973-4359-B461-9D69498C6DDB}"/>
          </ac:spMkLst>
        </pc:spChg>
        <pc:spChg chg="mod">
          <ac:chgData name="Lucy Trafford" userId="6b61d2af-a053-4433-a1e9-3220a1a39c4d" providerId="ADAL" clId="{5A4D956B-C251-4DCE-AA34-D2AA92609522}" dt="2022-09-10T14:55:46.644" v="29" actId="14100"/>
          <ac:spMkLst>
            <pc:docMk/>
            <pc:sldMk cId="2506996006" sldId="285"/>
            <ac:spMk id="6" creationId="{8E0F4F7C-87F1-4414-8C73-5782DD8BF395}"/>
          </ac:spMkLst>
        </pc:spChg>
        <pc:spChg chg="mod">
          <ac:chgData name="Lucy Trafford" userId="6b61d2af-a053-4433-a1e9-3220a1a39c4d" providerId="ADAL" clId="{5A4D956B-C251-4DCE-AA34-D2AA92609522}" dt="2022-09-10T14:55:18.111" v="20" actId="14100"/>
          <ac:spMkLst>
            <pc:docMk/>
            <pc:sldMk cId="2506996006" sldId="285"/>
            <ac:spMk id="7" creationId="{323B479D-41BF-4FB3-AC71-79E8B1DDD8C7}"/>
          </ac:spMkLst>
        </pc:spChg>
        <pc:spChg chg="mod">
          <ac:chgData name="Lucy Trafford" userId="6b61d2af-a053-4433-a1e9-3220a1a39c4d" providerId="ADAL" clId="{5A4D956B-C251-4DCE-AA34-D2AA92609522}" dt="2022-09-10T14:55:39.226" v="27" actId="1076"/>
          <ac:spMkLst>
            <pc:docMk/>
            <pc:sldMk cId="2506996006" sldId="285"/>
            <ac:spMk id="9" creationId="{8614364F-D345-446F-B2E2-4B8B2A08F9C0}"/>
          </ac:spMkLst>
        </pc:spChg>
        <pc:spChg chg="mod">
          <ac:chgData name="Lucy Trafford" userId="6b61d2af-a053-4433-a1e9-3220a1a39c4d" providerId="ADAL" clId="{5A4D956B-C251-4DCE-AA34-D2AA92609522}" dt="2022-09-11T17:46:52.514" v="3430" actId="20577"/>
          <ac:spMkLst>
            <pc:docMk/>
            <pc:sldMk cId="2506996006" sldId="285"/>
            <ac:spMk id="11" creationId="{7E65FB5D-8BC9-45F8-94DB-8FA764463CD1}"/>
          </ac:spMkLst>
        </pc:spChg>
      </pc:sldChg>
      <pc:sldChg chg="delSp modSp mod">
        <pc:chgData name="Lucy Trafford" userId="6b61d2af-a053-4433-a1e9-3220a1a39c4d" providerId="ADAL" clId="{5A4D956B-C251-4DCE-AA34-D2AA92609522}" dt="2022-09-11T18:09:51.719" v="3653" actId="1076"/>
        <pc:sldMkLst>
          <pc:docMk/>
          <pc:sldMk cId="398545623" sldId="286"/>
        </pc:sldMkLst>
        <pc:spChg chg="del mod">
          <ac:chgData name="Lucy Trafford" userId="6b61d2af-a053-4433-a1e9-3220a1a39c4d" providerId="ADAL" clId="{5A4D956B-C251-4DCE-AA34-D2AA92609522}" dt="2022-09-11T18:08:58.813" v="3641" actId="478"/>
          <ac:spMkLst>
            <pc:docMk/>
            <pc:sldMk cId="398545623" sldId="286"/>
            <ac:spMk id="2" creationId="{407EF4E1-2179-4A4A-B9B6-6F66F2381B81}"/>
          </ac:spMkLst>
        </pc:spChg>
        <pc:spChg chg="mod">
          <ac:chgData name="Lucy Trafford" userId="6b61d2af-a053-4433-a1e9-3220a1a39c4d" providerId="ADAL" clId="{5A4D956B-C251-4DCE-AA34-D2AA92609522}" dt="2022-09-11T18:09:45.133" v="3651" actId="1076"/>
          <ac:spMkLst>
            <pc:docMk/>
            <pc:sldMk cId="398545623" sldId="286"/>
            <ac:spMk id="12" creationId="{2D5DDDF0-00AD-4864-B139-89AFFC0D89DD}"/>
          </ac:spMkLst>
        </pc:spChg>
        <pc:picChg chg="mod">
          <ac:chgData name="Lucy Trafford" userId="6b61d2af-a053-4433-a1e9-3220a1a39c4d" providerId="ADAL" clId="{5A4D956B-C251-4DCE-AA34-D2AA92609522}" dt="2022-09-11T18:09:51.719" v="3653" actId="1076"/>
          <ac:picMkLst>
            <pc:docMk/>
            <pc:sldMk cId="398545623" sldId="286"/>
            <ac:picMk id="4" creationId="{DA308D67-C105-49E6-949D-BECED0649DB9}"/>
          </ac:picMkLst>
        </pc:picChg>
        <pc:picChg chg="mod">
          <ac:chgData name="Lucy Trafford" userId="6b61d2af-a053-4433-a1e9-3220a1a39c4d" providerId="ADAL" clId="{5A4D956B-C251-4DCE-AA34-D2AA92609522}" dt="2022-09-11T18:09:49.117" v="3652" actId="1076"/>
          <ac:picMkLst>
            <pc:docMk/>
            <pc:sldMk cId="398545623" sldId="286"/>
            <ac:picMk id="5" creationId="{8D94907B-8213-4D50-AD19-2CB5D5493AEB}"/>
          </ac:picMkLst>
        </pc:picChg>
      </pc:sldChg>
      <pc:sldChg chg="addSp delSp modSp mod delAnim">
        <pc:chgData name="Lucy Trafford" userId="6b61d2af-a053-4433-a1e9-3220a1a39c4d" providerId="ADAL" clId="{5A4D956B-C251-4DCE-AA34-D2AA92609522}" dt="2022-09-20T12:51:22.756" v="5404" actId="478"/>
        <pc:sldMkLst>
          <pc:docMk/>
          <pc:sldMk cId="3682557119" sldId="287"/>
        </pc:sldMkLst>
        <pc:spChg chg="mod">
          <ac:chgData name="Lucy Trafford" userId="6b61d2af-a053-4433-a1e9-3220a1a39c4d" providerId="ADAL" clId="{5A4D956B-C251-4DCE-AA34-D2AA92609522}" dt="2022-09-11T18:49:41.269" v="4432" actId="1076"/>
          <ac:spMkLst>
            <pc:docMk/>
            <pc:sldMk cId="3682557119" sldId="287"/>
            <ac:spMk id="5" creationId="{4B98E8B5-DB37-4CC6-9AB2-88F8D12893FC}"/>
          </ac:spMkLst>
        </pc:spChg>
        <pc:spChg chg="mod">
          <ac:chgData name="Lucy Trafford" userId="6b61d2af-a053-4433-a1e9-3220a1a39c4d" providerId="ADAL" clId="{5A4D956B-C251-4DCE-AA34-D2AA92609522}" dt="2022-09-11T18:40:14.923" v="3803" actId="1076"/>
          <ac:spMkLst>
            <pc:docMk/>
            <pc:sldMk cId="3682557119" sldId="287"/>
            <ac:spMk id="8" creationId="{1BE58E8C-3AD6-4FF4-9FA5-FA9528632125}"/>
          </ac:spMkLst>
        </pc:spChg>
        <pc:spChg chg="del mod">
          <ac:chgData name="Lucy Trafford" userId="6b61d2af-a053-4433-a1e9-3220a1a39c4d" providerId="ADAL" clId="{5A4D956B-C251-4DCE-AA34-D2AA92609522}" dt="2022-09-11T18:45:03.266" v="4138" actId="478"/>
          <ac:spMkLst>
            <pc:docMk/>
            <pc:sldMk cId="3682557119" sldId="287"/>
            <ac:spMk id="10" creationId="{19F55FFC-9ECD-478A-A552-87E67368372B}"/>
          </ac:spMkLst>
        </pc:spChg>
        <pc:spChg chg="add del mod">
          <ac:chgData name="Lucy Trafford" userId="6b61d2af-a053-4433-a1e9-3220a1a39c4d" providerId="ADAL" clId="{5A4D956B-C251-4DCE-AA34-D2AA92609522}" dt="2022-09-20T12:51:22.756" v="5404" actId="478"/>
          <ac:spMkLst>
            <pc:docMk/>
            <pc:sldMk cId="3682557119" sldId="287"/>
            <ac:spMk id="10" creationId="{84982F68-2A46-427D-AB3E-26C932FDAD07}"/>
          </ac:spMkLst>
        </pc:spChg>
        <pc:spChg chg="del mod">
          <ac:chgData name="Lucy Trafford" userId="6b61d2af-a053-4433-a1e9-3220a1a39c4d" providerId="ADAL" clId="{5A4D956B-C251-4DCE-AA34-D2AA92609522}" dt="2022-09-11T18:39:04.400" v="3774" actId="478"/>
          <ac:spMkLst>
            <pc:docMk/>
            <pc:sldMk cId="3682557119" sldId="287"/>
            <ac:spMk id="12" creationId="{C3F4B134-9079-4780-B012-FA178664A6E7}"/>
          </ac:spMkLst>
        </pc:spChg>
        <pc:spChg chg="add del mod">
          <ac:chgData name="Lucy Trafford" userId="6b61d2af-a053-4433-a1e9-3220a1a39c4d" providerId="ADAL" clId="{5A4D956B-C251-4DCE-AA34-D2AA92609522}" dt="2022-09-20T12:50:04.686" v="5308" actId="478"/>
          <ac:spMkLst>
            <pc:docMk/>
            <pc:sldMk cId="3682557119" sldId="287"/>
            <ac:spMk id="12" creationId="{D5FB39A2-3753-4325-B8EE-A1E800D84387}"/>
          </ac:spMkLst>
        </pc:spChg>
        <pc:spChg chg="mod">
          <ac:chgData name="Lucy Trafford" userId="6b61d2af-a053-4433-a1e9-3220a1a39c4d" providerId="ADAL" clId="{5A4D956B-C251-4DCE-AA34-D2AA92609522}" dt="2022-09-11T18:54:00.457" v="4511" actId="1076"/>
          <ac:spMkLst>
            <pc:docMk/>
            <pc:sldMk cId="3682557119" sldId="287"/>
            <ac:spMk id="13" creationId="{7FF9FD70-991F-45B4-82A1-325F598B4FC7}"/>
          </ac:spMkLst>
        </pc:spChg>
        <pc:spChg chg="del mod">
          <ac:chgData name="Lucy Trafford" userId="6b61d2af-a053-4433-a1e9-3220a1a39c4d" providerId="ADAL" clId="{5A4D956B-C251-4DCE-AA34-D2AA92609522}" dt="2022-09-11T15:36:17.156" v="2792" actId="478"/>
          <ac:spMkLst>
            <pc:docMk/>
            <pc:sldMk cId="3682557119" sldId="287"/>
            <ac:spMk id="14" creationId="{68DB0246-4B58-4C45-A849-71DE8564AF3F}"/>
          </ac:spMkLst>
        </pc:spChg>
        <pc:spChg chg="add del mod">
          <ac:chgData name="Lucy Trafford" userId="6b61d2af-a053-4433-a1e9-3220a1a39c4d" providerId="ADAL" clId="{5A4D956B-C251-4DCE-AA34-D2AA92609522}" dt="2022-09-20T12:50:27.551" v="5311" actId="478"/>
          <ac:spMkLst>
            <pc:docMk/>
            <pc:sldMk cId="3682557119" sldId="287"/>
            <ac:spMk id="14" creationId="{9056DF9E-FFA6-44CD-96E1-283FC4B9FB55}"/>
          </ac:spMkLst>
        </pc:spChg>
        <pc:spChg chg="del">
          <ac:chgData name="Lucy Trafford" userId="6b61d2af-a053-4433-a1e9-3220a1a39c4d" providerId="ADAL" clId="{5A4D956B-C251-4DCE-AA34-D2AA92609522}" dt="2022-09-10T15:25:44.763" v="74" actId="478"/>
          <ac:spMkLst>
            <pc:docMk/>
            <pc:sldMk cId="3682557119" sldId="287"/>
            <ac:spMk id="16" creationId="{536907E7-78B9-4A57-BBE4-888CDE4B0B01}"/>
          </ac:spMkLst>
        </pc:spChg>
        <pc:spChg chg="add del mod">
          <ac:chgData name="Lucy Trafford" userId="6b61d2af-a053-4433-a1e9-3220a1a39c4d" providerId="ADAL" clId="{5A4D956B-C251-4DCE-AA34-D2AA92609522}" dt="2022-09-11T18:42:38.718" v="3981" actId="478"/>
          <ac:spMkLst>
            <pc:docMk/>
            <pc:sldMk cId="3682557119" sldId="287"/>
            <ac:spMk id="16" creationId="{D885D203-F8B0-439D-86E8-B9EB0BC50F00}"/>
          </ac:spMkLst>
        </pc:spChg>
        <pc:spChg chg="del">
          <ac:chgData name="Lucy Trafford" userId="6b61d2af-a053-4433-a1e9-3220a1a39c4d" providerId="ADAL" clId="{5A4D956B-C251-4DCE-AA34-D2AA92609522}" dt="2022-09-10T15:25:42.478" v="73" actId="478"/>
          <ac:spMkLst>
            <pc:docMk/>
            <pc:sldMk cId="3682557119" sldId="287"/>
            <ac:spMk id="17" creationId="{97862908-D9C6-48BD-A3B7-30E11126E4B7}"/>
          </ac:spMkLst>
        </pc:spChg>
        <pc:spChg chg="add mod">
          <ac:chgData name="Lucy Trafford" userId="6b61d2af-a053-4433-a1e9-3220a1a39c4d" providerId="ADAL" clId="{5A4D956B-C251-4DCE-AA34-D2AA92609522}" dt="2022-09-20T12:51:16.263" v="5402" actId="113"/>
          <ac:spMkLst>
            <pc:docMk/>
            <pc:sldMk cId="3682557119" sldId="287"/>
            <ac:spMk id="17" creationId="{A8973DAB-B0BB-48E4-AF74-2F56EC342375}"/>
          </ac:spMkLst>
        </pc:spChg>
        <pc:picChg chg="del mod">
          <ac:chgData name="Lucy Trafford" userId="6b61d2af-a053-4433-a1e9-3220a1a39c4d" providerId="ADAL" clId="{5A4D956B-C251-4DCE-AA34-D2AA92609522}" dt="2022-09-11T18:39:06.023" v="3775" actId="478"/>
          <ac:picMkLst>
            <pc:docMk/>
            <pc:sldMk cId="3682557119" sldId="287"/>
            <ac:picMk id="4" creationId="{CC22003F-167C-4E32-B3A3-6C59558E948A}"/>
          </ac:picMkLst>
        </pc:picChg>
        <pc:picChg chg="mod">
          <ac:chgData name="Lucy Trafford" userId="6b61d2af-a053-4433-a1e9-3220a1a39c4d" providerId="ADAL" clId="{5A4D956B-C251-4DCE-AA34-D2AA92609522}" dt="2022-09-11T18:54:14.085" v="4514" actId="1076"/>
          <ac:picMkLst>
            <pc:docMk/>
            <pc:sldMk cId="3682557119" sldId="287"/>
            <ac:picMk id="15" creationId="{3D794837-B86F-4D4F-9A19-21D021E2FDA0}"/>
          </ac:picMkLst>
        </pc:picChg>
      </pc:sldChg>
      <pc:sldChg chg="del">
        <pc:chgData name="Lucy Trafford" userId="6b61d2af-a053-4433-a1e9-3220a1a39c4d" providerId="ADAL" clId="{5A4D956B-C251-4DCE-AA34-D2AA92609522}" dt="2022-09-11T15:35:35.845" v="2785" actId="47"/>
        <pc:sldMkLst>
          <pc:docMk/>
          <pc:sldMk cId="4168179409" sldId="288"/>
        </pc:sldMkLst>
      </pc:sldChg>
      <pc:sldChg chg="new del">
        <pc:chgData name="Lucy Trafford" userId="6b61d2af-a053-4433-a1e9-3220a1a39c4d" providerId="ADAL" clId="{5A4D956B-C251-4DCE-AA34-D2AA92609522}" dt="2022-09-10T16:33:28.230" v="165" actId="2696"/>
        <pc:sldMkLst>
          <pc:docMk/>
          <pc:sldMk cId="517293723" sldId="289"/>
        </pc:sldMkLst>
      </pc:sldChg>
      <pc:sldChg chg="addSp delSp modSp add mod ord">
        <pc:chgData name="Lucy Trafford" userId="6b61d2af-a053-4433-a1e9-3220a1a39c4d" providerId="ADAL" clId="{5A4D956B-C251-4DCE-AA34-D2AA92609522}" dt="2022-09-10T16:46:26.824" v="339" actId="404"/>
        <pc:sldMkLst>
          <pc:docMk/>
          <pc:sldMk cId="2195104061" sldId="289"/>
        </pc:sldMkLst>
        <pc:spChg chg="add del mod">
          <ac:chgData name="Lucy Trafford" userId="6b61d2af-a053-4433-a1e9-3220a1a39c4d" providerId="ADAL" clId="{5A4D956B-C251-4DCE-AA34-D2AA92609522}" dt="2022-09-10T16:46:26.824" v="339" actId="404"/>
          <ac:spMkLst>
            <pc:docMk/>
            <pc:sldMk cId="2195104061" sldId="289"/>
            <ac:spMk id="2" creationId="{407EF4E1-2179-4A4A-B9B6-6F66F2381B81}"/>
          </ac:spMkLst>
        </pc:spChg>
        <pc:spChg chg="mod">
          <ac:chgData name="Lucy Trafford" userId="6b61d2af-a053-4433-a1e9-3220a1a39c4d" providerId="ADAL" clId="{5A4D956B-C251-4DCE-AA34-D2AA92609522}" dt="2022-09-10T16:45:19.142" v="324" actId="14100"/>
          <ac:spMkLst>
            <pc:docMk/>
            <pc:sldMk cId="2195104061" sldId="289"/>
            <ac:spMk id="7" creationId="{61F005F7-621E-4BFE-AECA-8B770EBDC867}"/>
          </ac:spMkLst>
        </pc:spChg>
        <pc:spChg chg="add del mod">
          <ac:chgData name="Lucy Trafford" userId="6b61d2af-a053-4433-a1e9-3220a1a39c4d" providerId="ADAL" clId="{5A4D956B-C251-4DCE-AA34-D2AA92609522}" dt="2022-09-10T16:45:14.269" v="323" actId="14100"/>
          <ac:spMkLst>
            <pc:docMk/>
            <pc:sldMk cId="2195104061" sldId="289"/>
            <ac:spMk id="8" creationId="{601C0D3B-6CC9-406C-8BD2-57BA3EEBE4AC}"/>
          </ac:spMkLst>
        </pc:spChg>
        <pc:spChg chg="add del mod">
          <ac:chgData name="Lucy Trafford" userId="6b61d2af-a053-4433-a1e9-3220a1a39c4d" providerId="ADAL" clId="{5A4D956B-C251-4DCE-AA34-D2AA92609522}" dt="2022-09-10T16:39:54.316" v="273" actId="47"/>
          <ac:spMkLst>
            <pc:docMk/>
            <pc:sldMk cId="2195104061" sldId="289"/>
            <ac:spMk id="12" creationId="{2D5DDDF0-00AD-4864-B139-89AFFC0D89DD}"/>
          </ac:spMkLst>
        </pc:spChg>
        <pc:picChg chg="mod">
          <ac:chgData name="Lucy Trafford" userId="6b61d2af-a053-4433-a1e9-3220a1a39c4d" providerId="ADAL" clId="{5A4D956B-C251-4DCE-AA34-D2AA92609522}" dt="2022-09-10T16:44:55.172" v="318" actId="1076"/>
          <ac:picMkLst>
            <pc:docMk/>
            <pc:sldMk cId="2195104061" sldId="289"/>
            <ac:picMk id="4" creationId="{DA308D67-C105-49E6-949D-BECED0649DB9}"/>
          </ac:picMkLst>
        </pc:picChg>
        <pc:picChg chg="mod">
          <ac:chgData name="Lucy Trafford" userId="6b61d2af-a053-4433-a1e9-3220a1a39c4d" providerId="ADAL" clId="{5A4D956B-C251-4DCE-AA34-D2AA92609522}" dt="2022-09-10T16:44:58.464" v="319" actId="1076"/>
          <ac:picMkLst>
            <pc:docMk/>
            <pc:sldMk cId="2195104061" sldId="289"/>
            <ac:picMk id="5" creationId="{8D94907B-8213-4D50-AD19-2CB5D5493AEB}"/>
          </ac:picMkLst>
        </pc:picChg>
        <pc:picChg chg="add del mod modCrop">
          <ac:chgData name="Lucy Trafford" userId="6b61d2af-a053-4433-a1e9-3220a1a39c4d" providerId="ADAL" clId="{5A4D956B-C251-4DCE-AA34-D2AA92609522}" dt="2022-09-10T16:43:01.241" v="299" actId="478"/>
          <ac:picMkLst>
            <pc:docMk/>
            <pc:sldMk cId="2195104061" sldId="289"/>
            <ac:picMk id="9" creationId="{3DE36C99-E235-49C5-8B08-BD33DC75200F}"/>
          </ac:picMkLst>
        </pc:picChg>
        <pc:picChg chg="add mod modCrop">
          <ac:chgData name="Lucy Trafford" userId="6b61d2af-a053-4433-a1e9-3220a1a39c4d" providerId="ADAL" clId="{5A4D956B-C251-4DCE-AA34-D2AA92609522}" dt="2022-09-10T16:45:01.570" v="320" actId="1076"/>
          <ac:picMkLst>
            <pc:docMk/>
            <pc:sldMk cId="2195104061" sldId="289"/>
            <ac:picMk id="11" creationId="{3A19111D-7525-4DDC-B6B4-6BEF7775F622}"/>
          </ac:picMkLst>
        </pc:picChg>
      </pc:sldChg>
      <pc:sldChg chg="modSp add mod">
        <pc:chgData name="Lucy Trafford" userId="6b61d2af-a053-4433-a1e9-3220a1a39c4d" providerId="ADAL" clId="{5A4D956B-C251-4DCE-AA34-D2AA92609522}" dt="2022-09-20T12:52:54.857" v="5451" actId="20577"/>
        <pc:sldMkLst>
          <pc:docMk/>
          <pc:sldMk cId="1212843495" sldId="290"/>
        </pc:sldMkLst>
        <pc:spChg chg="mod">
          <ac:chgData name="Lucy Trafford" userId="6b61d2af-a053-4433-a1e9-3220a1a39c4d" providerId="ADAL" clId="{5A4D956B-C251-4DCE-AA34-D2AA92609522}" dt="2022-09-20T12:52:54.857" v="5451" actId="20577"/>
          <ac:spMkLst>
            <pc:docMk/>
            <pc:sldMk cId="1212843495" sldId="290"/>
            <ac:spMk id="2" creationId="{AC52F3EA-8DC7-4A82-9E92-6711BC45F5BC}"/>
          </ac:spMkLst>
        </pc:spChg>
      </pc:sldChg>
      <pc:sldChg chg="new del">
        <pc:chgData name="Lucy Trafford" userId="6b61d2af-a053-4433-a1e9-3220a1a39c4d" providerId="ADAL" clId="{5A4D956B-C251-4DCE-AA34-D2AA92609522}" dt="2022-09-15T13:29:41.427" v="5007" actId="680"/>
        <pc:sldMkLst>
          <pc:docMk/>
          <pc:sldMk cId="1468021505" sldId="291"/>
        </pc:sldMkLst>
      </pc:sldChg>
      <pc:sldChg chg="modSp add mod">
        <pc:chgData name="Lucy Trafford" userId="6b61d2af-a053-4433-a1e9-3220a1a39c4d" providerId="ADAL" clId="{5A4D956B-C251-4DCE-AA34-D2AA92609522}" dt="2022-09-22T11:45:09.288" v="6013" actId="20577"/>
        <pc:sldMkLst>
          <pc:docMk/>
          <pc:sldMk cId="1595735401" sldId="291"/>
        </pc:sldMkLst>
        <pc:spChg chg="mod">
          <ac:chgData name="Lucy Trafford" userId="6b61d2af-a053-4433-a1e9-3220a1a39c4d" providerId="ADAL" clId="{5A4D956B-C251-4DCE-AA34-D2AA92609522}" dt="2022-09-22T11:45:09.288" v="6013" actId="20577"/>
          <ac:spMkLst>
            <pc:docMk/>
            <pc:sldMk cId="1595735401" sldId="291"/>
            <ac:spMk id="12" creationId="{3A28CD8B-44C3-45BA-84A3-68590C1B56F2}"/>
          </ac:spMkLst>
        </pc:spChg>
      </pc:sldChg>
      <pc:sldChg chg="addSp delSp modSp add mod ord">
        <pc:chgData name="Lucy Trafford" userId="6b61d2af-a053-4433-a1e9-3220a1a39c4d" providerId="ADAL" clId="{5A4D956B-C251-4DCE-AA34-D2AA92609522}" dt="2022-09-21T10:36:49.821" v="5989"/>
        <pc:sldMkLst>
          <pc:docMk/>
          <pc:sldMk cId="1004645186" sldId="292"/>
        </pc:sldMkLst>
        <pc:spChg chg="mod">
          <ac:chgData name="Lucy Trafford" userId="6b61d2af-a053-4433-a1e9-3220a1a39c4d" providerId="ADAL" clId="{5A4D956B-C251-4DCE-AA34-D2AA92609522}" dt="2022-09-20T13:03:29.307" v="5983" actId="1076"/>
          <ac:spMkLst>
            <pc:docMk/>
            <pc:sldMk cId="1004645186" sldId="292"/>
            <ac:spMk id="3" creationId="{C733A615-88F8-4422-A463-3F0F4F4335DC}"/>
          </ac:spMkLst>
        </pc:spChg>
        <pc:spChg chg="mod">
          <ac:chgData name="Lucy Trafford" userId="6b61d2af-a053-4433-a1e9-3220a1a39c4d" providerId="ADAL" clId="{5A4D956B-C251-4DCE-AA34-D2AA92609522}" dt="2022-09-20T13:03:26.093" v="5982" actId="14100"/>
          <ac:spMkLst>
            <pc:docMk/>
            <pc:sldMk cId="1004645186" sldId="292"/>
            <ac:spMk id="4" creationId="{B8ED1A61-97A3-4456-B10D-B4C48F66AF0B}"/>
          </ac:spMkLst>
        </pc:spChg>
        <pc:spChg chg="del">
          <ac:chgData name="Lucy Trafford" userId="6b61d2af-a053-4433-a1e9-3220a1a39c4d" providerId="ADAL" clId="{5A4D956B-C251-4DCE-AA34-D2AA92609522}" dt="2022-09-15T15:25:13.362" v="5115" actId="478"/>
          <ac:spMkLst>
            <pc:docMk/>
            <pc:sldMk cId="1004645186" sldId="292"/>
            <ac:spMk id="8" creationId="{8AF54A5B-6B5F-42FC-8886-12519024B834}"/>
          </ac:spMkLst>
        </pc:spChg>
        <pc:spChg chg="del mod">
          <ac:chgData name="Lucy Trafford" userId="6b61d2af-a053-4433-a1e9-3220a1a39c4d" providerId="ADAL" clId="{5A4D956B-C251-4DCE-AA34-D2AA92609522}" dt="2022-09-15T15:25:10.690" v="5114" actId="478"/>
          <ac:spMkLst>
            <pc:docMk/>
            <pc:sldMk cId="1004645186" sldId="292"/>
            <ac:spMk id="10" creationId="{4C6C4573-15F0-4377-B1EE-F933A3423ADE}"/>
          </ac:spMkLst>
        </pc:spChg>
        <pc:spChg chg="add del">
          <ac:chgData name="Lucy Trafford" userId="6b61d2af-a053-4433-a1e9-3220a1a39c4d" providerId="ADAL" clId="{5A4D956B-C251-4DCE-AA34-D2AA92609522}" dt="2022-09-20T13:01:58.378" v="5937" actId="478"/>
          <ac:spMkLst>
            <pc:docMk/>
            <pc:sldMk cId="1004645186" sldId="292"/>
            <ac:spMk id="11" creationId="{9D757B6A-14EF-47AB-86D2-5BE66678F88E}"/>
          </ac:spMkLst>
        </pc:spChg>
      </pc:sldChg>
    </pc:docChg>
  </pc:docChgLst>
  <pc:docChgLst>
    <pc:chgData name="Lucy Trafford" userId="6b61d2af-a053-4433-a1e9-3220a1a39c4d" providerId="ADAL" clId="{B5C56C76-B2F3-49EC-888C-3E6F74384EFA}"/>
    <pc:docChg chg="undo custSel addSld delSld modSld sldOrd">
      <pc:chgData name="Lucy Trafford" userId="6b61d2af-a053-4433-a1e9-3220a1a39c4d" providerId="ADAL" clId="{B5C56C76-B2F3-49EC-888C-3E6F74384EFA}" dt="2023-02-02T20:00:46.333" v="200" actId="313"/>
      <pc:docMkLst>
        <pc:docMk/>
      </pc:docMkLst>
      <pc:sldChg chg="modSp del mod">
        <pc:chgData name="Lucy Trafford" userId="6b61d2af-a053-4433-a1e9-3220a1a39c4d" providerId="ADAL" clId="{B5C56C76-B2F3-49EC-888C-3E6F74384EFA}" dt="2023-02-02T12:04:46.521" v="114" actId="47"/>
        <pc:sldMkLst>
          <pc:docMk/>
          <pc:sldMk cId="296018634" sldId="269"/>
        </pc:sldMkLst>
        <pc:spChg chg="mod">
          <ac:chgData name="Lucy Trafford" userId="6b61d2af-a053-4433-a1e9-3220a1a39c4d" providerId="ADAL" clId="{B5C56C76-B2F3-49EC-888C-3E6F74384EFA}" dt="2023-02-02T12:04:19.107" v="110" actId="20577"/>
          <ac:spMkLst>
            <pc:docMk/>
            <pc:sldMk cId="296018634" sldId="269"/>
            <ac:spMk id="14" creationId="{6D3AFA28-B7D0-4E87-BD47-EEE20F2A661A}"/>
          </ac:spMkLst>
        </pc:spChg>
      </pc:sldChg>
      <pc:sldChg chg="ord">
        <pc:chgData name="Lucy Trafford" userId="6b61d2af-a053-4433-a1e9-3220a1a39c4d" providerId="ADAL" clId="{B5C56C76-B2F3-49EC-888C-3E6F74384EFA}" dt="2023-02-02T12:04:36.248" v="112"/>
        <pc:sldMkLst>
          <pc:docMk/>
          <pc:sldMk cId="242401282" sldId="270"/>
        </pc:sldMkLst>
      </pc:sldChg>
      <pc:sldChg chg="modSp mod">
        <pc:chgData name="Lucy Trafford" userId="6b61d2af-a053-4433-a1e9-3220a1a39c4d" providerId="ADAL" clId="{B5C56C76-B2F3-49EC-888C-3E6F74384EFA}" dt="2023-02-02T20:00:46.333" v="200" actId="313"/>
        <pc:sldMkLst>
          <pc:docMk/>
          <pc:sldMk cId="3429842826" sldId="282"/>
        </pc:sldMkLst>
        <pc:spChg chg="mod">
          <ac:chgData name="Lucy Trafford" userId="6b61d2af-a053-4433-a1e9-3220a1a39c4d" providerId="ADAL" clId="{B5C56C76-B2F3-49EC-888C-3E6F74384EFA}" dt="2023-02-02T20:00:46.333" v="200" actId="313"/>
          <ac:spMkLst>
            <pc:docMk/>
            <pc:sldMk cId="3429842826" sldId="282"/>
            <ac:spMk id="17" creationId="{87C7D459-69AB-41A9-8CC0-84DEAA838C70}"/>
          </ac:spMkLst>
        </pc:spChg>
      </pc:sldChg>
      <pc:sldChg chg="modSp mod">
        <pc:chgData name="Lucy Trafford" userId="6b61d2af-a053-4433-a1e9-3220a1a39c4d" providerId="ADAL" clId="{B5C56C76-B2F3-49EC-888C-3E6F74384EFA}" dt="2023-02-02T12:03:16.697" v="70" actId="113"/>
        <pc:sldMkLst>
          <pc:docMk/>
          <pc:sldMk cId="2693484839" sldId="308"/>
        </pc:sldMkLst>
        <pc:spChg chg="mod">
          <ac:chgData name="Lucy Trafford" userId="6b61d2af-a053-4433-a1e9-3220a1a39c4d" providerId="ADAL" clId="{B5C56C76-B2F3-49EC-888C-3E6F74384EFA}" dt="2023-02-02T12:03:16.697" v="70" actId="113"/>
          <ac:spMkLst>
            <pc:docMk/>
            <pc:sldMk cId="2693484839" sldId="308"/>
            <ac:spMk id="3" creationId="{C733A615-88F8-4422-A463-3F0F4F4335DC}"/>
          </ac:spMkLst>
        </pc:spChg>
      </pc:sldChg>
      <pc:sldChg chg="modSp add mod">
        <pc:chgData name="Lucy Trafford" userId="6b61d2af-a053-4433-a1e9-3220a1a39c4d" providerId="ADAL" clId="{B5C56C76-B2F3-49EC-888C-3E6F74384EFA}" dt="2023-02-02T12:03:57.335" v="92" actId="20577"/>
        <pc:sldMkLst>
          <pc:docMk/>
          <pc:sldMk cId="3596915957" sldId="309"/>
        </pc:sldMkLst>
        <pc:spChg chg="mod">
          <ac:chgData name="Lucy Trafford" userId="6b61d2af-a053-4433-a1e9-3220a1a39c4d" providerId="ADAL" clId="{B5C56C76-B2F3-49EC-888C-3E6F74384EFA}" dt="2023-02-02T12:03:57.335" v="92" actId="20577"/>
          <ac:spMkLst>
            <pc:docMk/>
            <pc:sldMk cId="3596915957" sldId="309"/>
            <ac:spMk id="3" creationId="{C733A615-88F8-4422-A463-3F0F4F4335DC}"/>
          </ac:spMkLst>
        </pc:spChg>
      </pc:sldChg>
      <pc:sldChg chg="modSp add mod">
        <pc:chgData name="Lucy Trafford" userId="6b61d2af-a053-4433-a1e9-3220a1a39c4d" providerId="ADAL" clId="{B5C56C76-B2F3-49EC-888C-3E6F74384EFA}" dt="2023-02-02T12:04:13.311" v="109" actId="20577"/>
        <pc:sldMkLst>
          <pc:docMk/>
          <pc:sldMk cId="4248249630" sldId="310"/>
        </pc:sldMkLst>
        <pc:spChg chg="mod">
          <ac:chgData name="Lucy Trafford" userId="6b61d2af-a053-4433-a1e9-3220a1a39c4d" providerId="ADAL" clId="{B5C56C76-B2F3-49EC-888C-3E6F74384EFA}" dt="2023-02-02T12:04:13.311" v="109" actId="20577"/>
          <ac:spMkLst>
            <pc:docMk/>
            <pc:sldMk cId="4248249630" sldId="310"/>
            <ac:spMk id="3" creationId="{C733A615-88F8-4422-A463-3F0F4F4335DC}"/>
          </ac:spMkLst>
        </pc:spChg>
      </pc:sldChg>
      <pc:sldChg chg="modSp add mod">
        <pc:chgData name="Lucy Trafford" userId="6b61d2af-a053-4433-a1e9-3220a1a39c4d" providerId="ADAL" clId="{B5C56C76-B2F3-49EC-888C-3E6F74384EFA}" dt="2023-02-02T12:04:51.229" v="126" actId="20577"/>
        <pc:sldMkLst>
          <pc:docMk/>
          <pc:sldMk cId="32602838" sldId="311"/>
        </pc:sldMkLst>
        <pc:spChg chg="mod">
          <ac:chgData name="Lucy Trafford" userId="6b61d2af-a053-4433-a1e9-3220a1a39c4d" providerId="ADAL" clId="{B5C56C76-B2F3-49EC-888C-3E6F74384EFA}" dt="2023-02-02T12:04:51.229" v="126" actId="20577"/>
          <ac:spMkLst>
            <pc:docMk/>
            <pc:sldMk cId="32602838" sldId="311"/>
            <ac:spMk id="14" creationId="{787409D6-729B-4B2F-A165-32586FCD738F}"/>
          </ac:spMkLst>
        </pc:spChg>
      </pc:sldChg>
      <pc:sldChg chg="modSp add mod">
        <pc:chgData name="Lucy Trafford" userId="6b61d2af-a053-4433-a1e9-3220a1a39c4d" providerId="ADAL" clId="{B5C56C76-B2F3-49EC-888C-3E6F74384EFA}" dt="2023-02-02T12:05:02.772" v="145" actId="20577"/>
        <pc:sldMkLst>
          <pc:docMk/>
          <pc:sldMk cId="126939110" sldId="312"/>
        </pc:sldMkLst>
        <pc:spChg chg="mod">
          <ac:chgData name="Lucy Trafford" userId="6b61d2af-a053-4433-a1e9-3220a1a39c4d" providerId="ADAL" clId="{B5C56C76-B2F3-49EC-888C-3E6F74384EFA}" dt="2023-02-02T12:05:02.772" v="145" actId="20577"/>
          <ac:spMkLst>
            <pc:docMk/>
            <pc:sldMk cId="126939110" sldId="312"/>
            <ac:spMk id="3" creationId="{C733A615-88F8-4422-A463-3F0F4F4335DC}"/>
          </ac:spMkLst>
        </pc:spChg>
      </pc:sldChg>
      <pc:sldChg chg="modSp add mod">
        <pc:chgData name="Lucy Trafford" userId="6b61d2af-a053-4433-a1e9-3220a1a39c4d" providerId="ADAL" clId="{B5C56C76-B2F3-49EC-888C-3E6F74384EFA}" dt="2023-02-02T12:05:10.773" v="159" actId="20577"/>
        <pc:sldMkLst>
          <pc:docMk/>
          <pc:sldMk cId="411186774" sldId="313"/>
        </pc:sldMkLst>
        <pc:spChg chg="mod">
          <ac:chgData name="Lucy Trafford" userId="6b61d2af-a053-4433-a1e9-3220a1a39c4d" providerId="ADAL" clId="{B5C56C76-B2F3-49EC-888C-3E6F74384EFA}" dt="2023-02-02T12:05:10.773" v="159" actId="20577"/>
          <ac:spMkLst>
            <pc:docMk/>
            <pc:sldMk cId="411186774" sldId="313"/>
            <ac:spMk id="3" creationId="{C733A615-88F8-4422-A463-3F0F4F4335DC}"/>
          </ac:spMkLst>
        </pc:spChg>
      </pc:sldChg>
    </pc:docChg>
  </pc:docChgLst>
  <pc:docChgLst>
    <pc:chgData name="Lucy Trafford" userId="6b61d2af-a053-4433-a1e9-3220a1a39c4d" providerId="ADAL" clId="{5BABE146-8F22-4558-8454-273993164E01}"/>
    <pc:docChg chg="undo redo custSel addSld modSld sldOrd">
      <pc:chgData name="Lucy Trafford" userId="6b61d2af-a053-4433-a1e9-3220a1a39c4d" providerId="ADAL" clId="{5BABE146-8F22-4558-8454-273993164E01}" dt="2022-12-15T19:11:51.239" v="633" actId="20577"/>
      <pc:docMkLst>
        <pc:docMk/>
      </pc:docMkLst>
      <pc:sldChg chg="modSp mod">
        <pc:chgData name="Lucy Trafford" userId="6b61d2af-a053-4433-a1e9-3220a1a39c4d" providerId="ADAL" clId="{5BABE146-8F22-4558-8454-273993164E01}" dt="2022-10-19T14:54:39.968" v="11" actId="1076"/>
        <pc:sldMkLst>
          <pc:docMk/>
          <pc:sldMk cId="2826898423" sldId="268"/>
        </pc:sldMkLst>
        <pc:spChg chg="mod">
          <ac:chgData name="Lucy Trafford" userId="6b61d2af-a053-4433-a1e9-3220a1a39c4d" providerId="ADAL" clId="{5BABE146-8F22-4558-8454-273993164E01}" dt="2022-10-19T14:54:39.968" v="11" actId="1076"/>
          <ac:spMkLst>
            <pc:docMk/>
            <pc:sldMk cId="2826898423" sldId="268"/>
            <ac:spMk id="18" creationId="{CE9EEF3B-7FFE-472A-A783-295E9D5E53BB}"/>
          </ac:spMkLst>
        </pc:spChg>
      </pc:sldChg>
      <pc:sldChg chg="modSp mod">
        <pc:chgData name="Lucy Trafford" userId="6b61d2af-a053-4433-a1e9-3220a1a39c4d" providerId="ADAL" clId="{5BABE146-8F22-4558-8454-273993164E01}" dt="2022-10-20T18:03:37.968" v="563" actId="1076"/>
        <pc:sldMkLst>
          <pc:docMk/>
          <pc:sldMk cId="242401282" sldId="270"/>
        </pc:sldMkLst>
        <pc:spChg chg="mod">
          <ac:chgData name="Lucy Trafford" userId="6b61d2af-a053-4433-a1e9-3220a1a39c4d" providerId="ADAL" clId="{5BABE146-8F22-4558-8454-273993164E01}" dt="2022-10-20T18:03:37.968" v="563" actId="1076"/>
          <ac:spMkLst>
            <pc:docMk/>
            <pc:sldMk cId="242401282" sldId="270"/>
            <ac:spMk id="11" creationId="{BA9B7B89-26AA-481A-A8B5-12FD31183689}"/>
          </ac:spMkLst>
        </pc:spChg>
      </pc:sldChg>
      <pc:sldChg chg="addSp delSp modSp mod">
        <pc:chgData name="Lucy Trafford" userId="6b61d2af-a053-4433-a1e9-3220a1a39c4d" providerId="ADAL" clId="{5BABE146-8F22-4558-8454-273993164E01}" dt="2022-10-20T17:41:44.064" v="528" actId="1076"/>
        <pc:sldMkLst>
          <pc:docMk/>
          <pc:sldMk cId="3429842826" sldId="282"/>
        </pc:sldMkLst>
        <pc:spChg chg="mod">
          <ac:chgData name="Lucy Trafford" userId="6b61d2af-a053-4433-a1e9-3220a1a39c4d" providerId="ADAL" clId="{5BABE146-8F22-4558-8454-273993164E01}" dt="2022-10-19T15:02:12.480" v="123" actId="1076"/>
          <ac:spMkLst>
            <pc:docMk/>
            <pc:sldMk cId="3429842826" sldId="282"/>
            <ac:spMk id="3" creationId="{C733A615-88F8-4422-A463-3F0F4F4335DC}"/>
          </ac:spMkLst>
        </pc:spChg>
        <pc:spChg chg="mod">
          <ac:chgData name="Lucy Trafford" userId="6b61d2af-a053-4433-a1e9-3220a1a39c4d" providerId="ADAL" clId="{5BABE146-8F22-4558-8454-273993164E01}" dt="2022-10-19T15:02:08.726" v="122" actId="14100"/>
          <ac:spMkLst>
            <pc:docMk/>
            <pc:sldMk cId="3429842826" sldId="282"/>
            <ac:spMk id="4" creationId="{B8ED1A61-97A3-4456-B10D-B4C48F66AF0B}"/>
          </ac:spMkLst>
        </pc:spChg>
        <pc:spChg chg="mod">
          <ac:chgData name="Lucy Trafford" userId="6b61d2af-a053-4433-a1e9-3220a1a39c4d" providerId="ADAL" clId="{5BABE146-8F22-4558-8454-273993164E01}" dt="2022-10-19T15:01:59.639" v="119" actId="14100"/>
          <ac:spMkLst>
            <pc:docMk/>
            <pc:sldMk cId="3429842826" sldId="282"/>
            <ac:spMk id="5" creationId="{897602B8-79CD-4F69-9CF3-2ABA97EAC440}"/>
          </ac:spMkLst>
        </pc:spChg>
        <pc:spChg chg="mod">
          <ac:chgData name="Lucy Trafford" userId="6b61d2af-a053-4433-a1e9-3220a1a39c4d" providerId="ADAL" clId="{5BABE146-8F22-4558-8454-273993164E01}" dt="2022-10-19T15:02:01.564" v="120" actId="14100"/>
          <ac:spMkLst>
            <pc:docMk/>
            <pc:sldMk cId="3429842826" sldId="282"/>
            <ac:spMk id="6" creationId="{F220329C-F394-4992-9146-90B05FD21496}"/>
          </ac:spMkLst>
        </pc:spChg>
        <pc:spChg chg="mod">
          <ac:chgData name="Lucy Trafford" userId="6b61d2af-a053-4433-a1e9-3220a1a39c4d" providerId="ADAL" clId="{5BABE146-8F22-4558-8454-273993164E01}" dt="2022-10-20T17:41:44.064" v="528" actId="1076"/>
          <ac:spMkLst>
            <pc:docMk/>
            <pc:sldMk cId="3429842826" sldId="282"/>
            <ac:spMk id="10" creationId="{4C6C4573-15F0-4377-B1EE-F933A3423ADE}"/>
          </ac:spMkLst>
        </pc:spChg>
        <pc:spChg chg="mod">
          <ac:chgData name="Lucy Trafford" userId="6b61d2af-a053-4433-a1e9-3220a1a39c4d" providerId="ADAL" clId="{5BABE146-8F22-4558-8454-273993164E01}" dt="2022-10-19T15:01:14.720" v="108" actId="1076"/>
          <ac:spMkLst>
            <pc:docMk/>
            <pc:sldMk cId="3429842826" sldId="282"/>
            <ac:spMk id="11" creationId="{1BC43B91-5658-4F2C-9D5B-2E3D5BCB3F14}"/>
          </ac:spMkLst>
        </pc:spChg>
        <pc:spChg chg="mod topLvl">
          <ac:chgData name="Lucy Trafford" userId="6b61d2af-a053-4433-a1e9-3220a1a39c4d" providerId="ADAL" clId="{5BABE146-8F22-4558-8454-273993164E01}" dt="2022-10-19T14:59:09.785" v="77" actId="164"/>
          <ac:spMkLst>
            <pc:docMk/>
            <pc:sldMk cId="3429842826" sldId="282"/>
            <ac:spMk id="12" creationId="{7B675DB1-FC28-41BD-8ABA-82B4194B2122}"/>
          </ac:spMkLst>
        </pc:spChg>
        <pc:spChg chg="mod topLvl">
          <ac:chgData name="Lucy Trafford" userId="6b61d2af-a053-4433-a1e9-3220a1a39c4d" providerId="ADAL" clId="{5BABE146-8F22-4558-8454-273993164E01}" dt="2022-10-19T14:59:09.785" v="77" actId="164"/>
          <ac:spMkLst>
            <pc:docMk/>
            <pc:sldMk cId="3429842826" sldId="282"/>
            <ac:spMk id="13" creationId="{E77F07DC-C688-4839-94E2-97F42D15934F}"/>
          </ac:spMkLst>
        </pc:spChg>
        <pc:spChg chg="mod topLvl">
          <ac:chgData name="Lucy Trafford" userId="6b61d2af-a053-4433-a1e9-3220a1a39c4d" providerId="ADAL" clId="{5BABE146-8F22-4558-8454-273993164E01}" dt="2022-10-19T14:59:09.785" v="77" actId="164"/>
          <ac:spMkLst>
            <pc:docMk/>
            <pc:sldMk cId="3429842826" sldId="282"/>
            <ac:spMk id="14" creationId="{DE63439A-7F67-42C0-83B3-997F646FDC28}"/>
          </ac:spMkLst>
        </pc:spChg>
        <pc:spChg chg="mod">
          <ac:chgData name="Lucy Trafford" userId="6b61d2af-a053-4433-a1e9-3220a1a39c4d" providerId="ADAL" clId="{5BABE146-8F22-4558-8454-273993164E01}" dt="2022-10-20T17:41:14.069" v="520" actId="1076"/>
          <ac:spMkLst>
            <pc:docMk/>
            <pc:sldMk cId="3429842826" sldId="282"/>
            <ac:spMk id="16" creationId="{618CD93C-866C-4A54-9313-09A71938B162}"/>
          </ac:spMkLst>
        </pc:spChg>
        <pc:spChg chg="mod">
          <ac:chgData name="Lucy Trafford" userId="6b61d2af-a053-4433-a1e9-3220a1a39c4d" providerId="ADAL" clId="{5BABE146-8F22-4558-8454-273993164E01}" dt="2022-10-19T15:01:06.433" v="107" actId="1076"/>
          <ac:spMkLst>
            <pc:docMk/>
            <pc:sldMk cId="3429842826" sldId="282"/>
            <ac:spMk id="17" creationId="{87C7D459-69AB-41A9-8CC0-84DEAA838C70}"/>
          </ac:spMkLst>
        </pc:spChg>
        <pc:spChg chg="mod topLvl">
          <ac:chgData name="Lucy Trafford" userId="6b61d2af-a053-4433-a1e9-3220a1a39c4d" providerId="ADAL" clId="{5BABE146-8F22-4558-8454-273993164E01}" dt="2022-10-20T17:41:36.538" v="525" actId="1076"/>
          <ac:spMkLst>
            <pc:docMk/>
            <pc:sldMk cId="3429842826" sldId="282"/>
            <ac:spMk id="18" creationId="{9C422107-3660-4E83-B1B7-41A6D9317D32}"/>
          </ac:spMkLst>
        </pc:spChg>
        <pc:spChg chg="mod">
          <ac:chgData name="Lucy Trafford" userId="6b61d2af-a053-4433-a1e9-3220a1a39c4d" providerId="ADAL" clId="{5BABE146-8F22-4558-8454-273993164E01}" dt="2022-10-20T17:41:41.469" v="527" actId="1076"/>
          <ac:spMkLst>
            <pc:docMk/>
            <pc:sldMk cId="3429842826" sldId="282"/>
            <ac:spMk id="19" creationId="{E426C49C-6B8C-48DC-AC67-3E520C69BAC6}"/>
          </ac:spMkLst>
        </pc:spChg>
        <pc:grpChg chg="add del mod">
          <ac:chgData name="Lucy Trafford" userId="6b61d2af-a053-4433-a1e9-3220a1a39c4d" providerId="ADAL" clId="{5BABE146-8F22-4558-8454-273993164E01}" dt="2022-10-19T14:58:46.888" v="73" actId="165"/>
          <ac:grpSpMkLst>
            <pc:docMk/>
            <pc:sldMk cId="3429842826" sldId="282"/>
            <ac:grpSpMk id="2" creationId="{5DB0924A-6432-4EAB-A878-2E3C9164CACE}"/>
          </ac:grpSpMkLst>
        </pc:grpChg>
        <pc:grpChg chg="add mod">
          <ac:chgData name="Lucy Trafford" userId="6b61d2af-a053-4433-a1e9-3220a1a39c4d" providerId="ADAL" clId="{5BABE146-8F22-4558-8454-273993164E01}" dt="2022-10-20T17:41:18.195" v="521" actId="1076"/>
          <ac:grpSpMkLst>
            <pc:docMk/>
            <pc:sldMk cId="3429842826" sldId="282"/>
            <ac:grpSpMk id="8" creationId="{2BB7691A-9169-42BD-9F02-AE8C5CEAD70D}"/>
          </ac:grpSpMkLst>
        </pc:grpChg>
        <pc:grpChg chg="add mod">
          <ac:chgData name="Lucy Trafford" userId="6b61d2af-a053-4433-a1e9-3220a1a39c4d" providerId="ADAL" clId="{5BABE146-8F22-4558-8454-273993164E01}" dt="2022-10-19T14:59:01.017" v="76" actId="338"/>
          <ac:grpSpMkLst>
            <pc:docMk/>
            <pc:sldMk cId="3429842826" sldId="282"/>
            <ac:grpSpMk id="9" creationId="{B9FCA3EB-A565-4392-975B-14A317F8EB8A}"/>
          </ac:grpSpMkLst>
        </pc:grpChg>
        <pc:grpChg chg="add mod">
          <ac:chgData name="Lucy Trafford" userId="6b61d2af-a053-4433-a1e9-3220a1a39c4d" providerId="ADAL" clId="{5BABE146-8F22-4558-8454-273993164E01}" dt="2022-10-20T17:41:38.921" v="526" actId="1076"/>
          <ac:grpSpMkLst>
            <pc:docMk/>
            <pc:sldMk cId="3429842826" sldId="282"/>
            <ac:grpSpMk id="15" creationId="{1CAC0329-5F9E-485C-BE0E-57C9D5F1A061}"/>
          </ac:grpSpMkLst>
        </pc:grpChg>
        <pc:picChg chg="mod">
          <ac:chgData name="Lucy Trafford" userId="6b61d2af-a053-4433-a1e9-3220a1a39c4d" providerId="ADAL" clId="{5BABE146-8F22-4558-8454-273993164E01}" dt="2022-10-19T15:00:40.991" v="100" actId="14100"/>
          <ac:picMkLst>
            <pc:docMk/>
            <pc:sldMk cId="3429842826" sldId="282"/>
            <ac:picMk id="7" creationId="{689EA335-AF75-41AC-BE5F-69D0167863FE}"/>
          </ac:picMkLst>
        </pc:picChg>
      </pc:sldChg>
      <pc:sldChg chg="modSp mod">
        <pc:chgData name="Lucy Trafford" userId="6b61d2af-a053-4433-a1e9-3220a1a39c4d" providerId="ADAL" clId="{5BABE146-8F22-4558-8454-273993164E01}" dt="2022-12-15T19:11:51.239" v="633" actId="20577"/>
        <pc:sldMkLst>
          <pc:docMk/>
          <pc:sldMk cId="398545623" sldId="286"/>
        </pc:sldMkLst>
        <pc:spChg chg="mod">
          <ac:chgData name="Lucy Trafford" userId="6b61d2af-a053-4433-a1e9-3220a1a39c4d" providerId="ADAL" clId="{5BABE146-8F22-4558-8454-273993164E01}" dt="2022-12-15T19:11:51.239" v="633" actId="20577"/>
          <ac:spMkLst>
            <pc:docMk/>
            <pc:sldMk cId="398545623" sldId="286"/>
            <ac:spMk id="12" creationId="{2D5DDDF0-00AD-4864-B139-89AFFC0D89DD}"/>
          </ac:spMkLst>
        </pc:spChg>
      </pc:sldChg>
      <pc:sldChg chg="ord">
        <pc:chgData name="Lucy Trafford" userId="6b61d2af-a053-4433-a1e9-3220a1a39c4d" providerId="ADAL" clId="{5BABE146-8F22-4558-8454-273993164E01}" dt="2022-10-21T07:18:47.278" v="621"/>
        <pc:sldMkLst>
          <pc:docMk/>
          <pc:sldMk cId="1212843495" sldId="290"/>
        </pc:sldMkLst>
      </pc:sldChg>
      <pc:sldChg chg="modSp mod">
        <pc:chgData name="Lucy Trafford" userId="6b61d2af-a053-4433-a1e9-3220a1a39c4d" providerId="ADAL" clId="{5BABE146-8F22-4558-8454-273993164E01}" dt="2022-10-20T18:02:46.952" v="540" actId="20577"/>
        <pc:sldMkLst>
          <pc:docMk/>
          <pc:sldMk cId="1100874296" sldId="305"/>
        </pc:sldMkLst>
        <pc:spChg chg="mod">
          <ac:chgData name="Lucy Trafford" userId="6b61d2af-a053-4433-a1e9-3220a1a39c4d" providerId="ADAL" clId="{5BABE146-8F22-4558-8454-273993164E01}" dt="2022-10-20T18:02:46.952" v="540" actId="20577"/>
          <ac:spMkLst>
            <pc:docMk/>
            <pc:sldMk cId="1100874296" sldId="305"/>
            <ac:spMk id="11" creationId="{EA75E9B6-2719-4E14-8B33-117B95111592}"/>
          </ac:spMkLst>
        </pc:spChg>
        <pc:spChg chg="mod">
          <ac:chgData name="Lucy Trafford" userId="6b61d2af-a053-4433-a1e9-3220a1a39c4d" providerId="ADAL" clId="{5BABE146-8F22-4558-8454-273993164E01}" dt="2022-10-20T12:59:08.511" v="168" actId="20577"/>
          <ac:spMkLst>
            <pc:docMk/>
            <pc:sldMk cId="1100874296" sldId="305"/>
            <ac:spMk id="12" creationId="{9016C744-F16F-4987-BDCE-FB511FC9C3DF}"/>
          </ac:spMkLst>
        </pc:spChg>
        <pc:spChg chg="mod">
          <ac:chgData name="Lucy Trafford" userId="6b61d2af-a053-4433-a1e9-3220a1a39c4d" providerId="ADAL" clId="{5BABE146-8F22-4558-8454-273993164E01}" dt="2022-10-20T12:59:15.897" v="170" actId="20577"/>
          <ac:spMkLst>
            <pc:docMk/>
            <pc:sldMk cId="1100874296" sldId="305"/>
            <ac:spMk id="17" creationId="{A8973DAB-B0BB-48E4-AF74-2F56EC342375}"/>
          </ac:spMkLst>
        </pc:spChg>
      </pc:sldChg>
      <pc:sldChg chg="modSp mod">
        <pc:chgData name="Lucy Trafford" userId="6b61d2af-a053-4433-a1e9-3220a1a39c4d" providerId="ADAL" clId="{5BABE146-8F22-4558-8454-273993164E01}" dt="2022-10-20T18:04:16.494" v="593" actId="1076"/>
        <pc:sldMkLst>
          <pc:docMk/>
          <pc:sldMk cId="4265463084" sldId="306"/>
        </pc:sldMkLst>
        <pc:spChg chg="mod">
          <ac:chgData name="Lucy Trafford" userId="6b61d2af-a053-4433-a1e9-3220a1a39c4d" providerId="ADAL" clId="{5BABE146-8F22-4558-8454-273993164E01}" dt="2022-10-20T13:10:18.637" v="477" actId="1076"/>
          <ac:spMkLst>
            <pc:docMk/>
            <pc:sldMk cId="4265463084" sldId="306"/>
            <ac:spMk id="4" creationId="{CEF1ECAA-4580-4AD2-AC68-4950EFF43C87}"/>
          </ac:spMkLst>
        </pc:spChg>
        <pc:spChg chg="mod">
          <ac:chgData name="Lucy Trafford" userId="6b61d2af-a053-4433-a1e9-3220a1a39c4d" providerId="ADAL" clId="{5BABE146-8F22-4558-8454-273993164E01}" dt="2022-10-20T13:10:13.363" v="476" actId="14100"/>
          <ac:spMkLst>
            <pc:docMk/>
            <pc:sldMk cId="4265463084" sldId="306"/>
            <ac:spMk id="6" creationId="{11AA5AFC-37A0-4B52-914D-8E73E3693DC6}"/>
          </ac:spMkLst>
        </pc:spChg>
        <pc:spChg chg="mod">
          <ac:chgData name="Lucy Trafford" userId="6b61d2af-a053-4433-a1e9-3220a1a39c4d" providerId="ADAL" clId="{5BABE146-8F22-4558-8454-273993164E01}" dt="2022-10-20T13:10:11.101" v="475" actId="14100"/>
          <ac:spMkLst>
            <pc:docMk/>
            <pc:sldMk cId="4265463084" sldId="306"/>
            <ac:spMk id="7" creationId="{C02DFB66-CA23-4EA1-8F06-62480DEE90AB}"/>
          </ac:spMkLst>
        </pc:spChg>
        <pc:spChg chg="mod">
          <ac:chgData name="Lucy Trafford" userId="6b61d2af-a053-4433-a1e9-3220a1a39c4d" providerId="ADAL" clId="{5BABE146-8F22-4558-8454-273993164E01}" dt="2022-10-20T13:10:24.223" v="478" actId="14100"/>
          <ac:spMkLst>
            <pc:docMk/>
            <pc:sldMk cId="4265463084" sldId="306"/>
            <ac:spMk id="10" creationId="{4871B2B6-2246-43B7-9F8E-B902CAB15DC6}"/>
          </ac:spMkLst>
        </pc:spChg>
        <pc:spChg chg="mod">
          <ac:chgData name="Lucy Trafford" userId="6b61d2af-a053-4433-a1e9-3220a1a39c4d" providerId="ADAL" clId="{5BABE146-8F22-4558-8454-273993164E01}" dt="2022-10-20T18:04:16.494" v="593" actId="1076"/>
          <ac:spMkLst>
            <pc:docMk/>
            <pc:sldMk cId="4265463084" sldId="306"/>
            <ac:spMk id="16" creationId="{4C1B372F-6157-4E06-9F21-459AA5CA69C5}"/>
          </ac:spMkLst>
        </pc:spChg>
        <pc:spChg chg="mod">
          <ac:chgData name="Lucy Trafford" userId="6b61d2af-a053-4433-a1e9-3220a1a39c4d" providerId="ADAL" clId="{5BABE146-8F22-4558-8454-273993164E01}" dt="2022-10-20T13:09:42.556" v="470" actId="1076"/>
          <ac:spMkLst>
            <pc:docMk/>
            <pc:sldMk cId="4265463084" sldId="306"/>
            <ac:spMk id="18" creationId="{4249A6E3-BF89-4567-A2B5-D336A0012481}"/>
          </ac:spMkLst>
        </pc:spChg>
        <pc:spChg chg="mod">
          <ac:chgData name="Lucy Trafford" userId="6b61d2af-a053-4433-a1e9-3220a1a39c4d" providerId="ADAL" clId="{5BABE146-8F22-4558-8454-273993164E01}" dt="2022-10-20T13:10:28.088" v="479" actId="1076"/>
          <ac:spMkLst>
            <pc:docMk/>
            <pc:sldMk cId="4265463084" sldId="306"/>
            <ac:spMk id="20" creationId="{D9AD00B7-D892-4D9B-9D6E-074246512FF1}"/>
          </ac:spMkLst>
        </pc:spChg>
        <pc:picChg chg="mod">
          <ac:chgData name="Lucy Trafford" userId="6b61d2af-a053-4433-a1e9-3220a1a39c4d" providerId="ADAL" clId="{5BABE146-8F22-4558-8454-273993164E01}" dt="2022-10-20T13:09:28.348" v="467" actId="14100"/>
          <ac:picMkLst>
            <pc:docMk/>
            <pc:sldMk cId="4265463084" sldId="306"/>
            <ac:picMk id="14" creationId="{BD3068D3-3189-4D3A-8440-BB23B3E6B2D3}"/>
          </ac:picMkLst>
        </pc:picChg>
      </pc:sldChg>
      <pc:sldChg chg="modSp mod">
        <pc:chgData name="Lucy Trafford" userId="6b61d2af-a053-4433-a1e9-3220a1a39c4d" providerId="ADAL" clId="{5BABE146-8F22-4558-8454-273993164E01}" dt="2022-10-20T18:06:17.864" v="609" actId="1076"/>
        <pc:sldMkLst>
          <pc:docMk/>
          <pc:sldMk cId="2055036193" sldId="307"/>
        </pc:sldMkLst>
        <pc:spChg chg="mod">
          <ac:chgData name="Lucy Trafford" userId="6b61d2af-a053-4433-a1e9-3220a1a39c4d" providerId="ADAL" clId="{5BABE146-8F22-4558-8454-273993164E01}" dt="2022-10-20T18:06:17.864" v="609" actId="1076"/>
          <ac:spMkLst>
            <pc:docMk/>
            <pc:sldMk cId="2055036193" sldId="307"/>
            <ac:spMk id="12" creationId="{7AA49D99-23E6-4DF2-B555-3DD46A4AFB6D}"/>
          </ac:spMkLst>
        </pc:spChg>
      </pc:sldChg>
      <pc:sldChg chg="modSp add mod">
        <pc:chgData name="Lucy Trafford" userId="6b61d2af-a053-4433-a1e9-3220a1a39c4d" providerId="ADAL" clId="{5BABE146-8F22-4558-8454-273993164E01}" dt="2022-10-21T07:19:24.849" v="625" actId="1076"/>
        <pc:sldMkLst>
          <pc:docMk/>
          <pc:sldMk cId="2693484839" sldId="308"/>
        </pc:sldMkLst>
        <pc:spChg chg="mod">
          <ac:chgData name="Lucy Trafford" userId="6b61d2af-a053-4433-a1e9-3220a1a39c4d" providerId="ADAL" clId="{5BABE146-8F22-4558-8454-273993164E01}" dt="2022-10-21T07:19:24.849" v="625" actId="1076"/>
          <ac:spMkLst>
            <pc:docMk/>
            <pc:sldMk cId="2693484839" sldId="308"/>
            <ac:spMk id="3" creationId="{C733A615-88F8-4422-A463-3F0F4F4335DC}"/>
          </ac:spMkLst>
        </pc:spChg>
        <pc:spChg chg="mod">
          <ac:chgData name="Lucy Trafford" userId="6b61d2af-a053-4433-a1e9-3220a1a39c4d" providerId="ADAL" clId="{5BABE146-8F22-4558-8454-273993164E01}" dt="2022-10-21T07:19:16.644" v="623" actId="14100"/>
          <ac:spMkLst>
            <pc:docMk/>
            <pc:sldMk cId="2693484839" sldId="308"/>
            <ac:spMk id="4" creationId="{B8ED1A61-97A3-4456-B10D-B4C48F66AF0B}"/>
          </ac:spMkLst>
        </pc:spChg>
        <pc:spChg chg="mod">
          <ac:chgData name="Lucy Trafford" userId="6b61d2af-a053-4433-a1e9-3220a1a39c4d" providerId="ADAL" clId="{5BABE146-8F22-4558-8454-273993164E01}" dt="2022-10-21T07:19:20.361" v="624" actId="14100"/>
          <ac:spMkLst>
            <pc:docMk/>
            <pc:sldMk cId="2693484839" sldId="308"/>
            <ac:spMk id="6" creationId="{F220329C-F394-4992-9146-90B05FD21496}"/>
          </ac:spMkLst>
        </pc:spChg>
      </pc:sldChg>
    </pc:docChg>
  </pc:docChgLst>
  <pc:docChgLst>
    <pc:chgData name="Lucy Trafford" userId="6b61d2af-a053-4433-a1e9-3220a1a39c4d" providerId="ADAL" clId="{65E7D2C9-046B-49F9-B19D-FB24FF255F66}"/>
    <pc:docChg chg="undo redo custSel addSld delSld modSld sldOrd">
      <pc:chgData name="Lucy Trafford" userId="6b61d2af-a053-4433-a1e9-3220a1a39c4d" providerId="ADAL" clId="{65E7D2C9-046B-49F9-B19D-FB24FF255F66}" dt="2022-10-19T14:07:21.498" v="6839" actId="207"/>
      <pc:docMkLst>
        <pc:docMk/>
      </pc:docMkLst>
      <pc:sldChg chg="delSp modSp mod">
        <pc:chgData name="Lucy Trafford" userId="6b61d2af-a053-4433-a1e9-3220a1a39c4d" providerId="ADAL" clId="{65E7D2C9-046B-49F9-B19D-FB24FF255F66}" dt="2022-10-18T10:05:53.363" v="4642" actId="20577"/>
        <pc:sldMkLst>
          <pc:docMk/>
          <pc:sldMk cId="15601246" sldId="257"/>
        </pc:sldMkLst>
        <pc:spChg chg="mod">
          <ac:chgData name="Lucy Trafford" userId="6b61d2af-a053-4433-a1e9-3220a1a39c4d" providerId="ADAL" clId="{65E7D2C9-046B-49F9-B19D-FB24FF255F66}" dt="2022-10-18T10:05:53.363" v="4642" actId="20577"/>
          <ac:spMkLst>
            <pc:docMk/>
            <pc:sldMk cId="15601246" sldId="257"/>
            <ac:spMk id="2" creationId="{FDE256A0-E947-4517-BBC8-78D8AD80C6CF}"/>
          </ac:spMkLst>
        </pc:spChg>
        <pc:spChg chg="mod">
          <ac:chgData name="Lucy Trafford" userId="6b61d2af-a053-4433-a1e9-3220a1a39c4d" providerId="ADAL" clId="{65E7D2C9-046B-49F9-B19D-FB24FF255F66}" dt="2022-10-16T20:54:44.689" v="2830" actId="1076"/>
          <ac:spMkLst>
            <pc:docMk/>
            <pc:sldMk cId="15601246" sldId="257"/>
            <ac:spMk id="12" creationId="{45F642BA-EEAB-46A8-BA45-2B54470D7DA9}"/>
          </ac:spMkLst>
        </pc:spChg>
        <pc:spChg chg="mod">
          <ac:chgData name="Lucy Trafford" userId="6b61d2af-a053-4433-a1e9-3220a1a39c4d" providerId="ADAL" clId="{65E7D2C9-046B-49F9-B19D-FB24FF255F66}" dt="2022-10-16T20:54:52.622" v="2832" actId="1076"/>
          <ac:spMkLst>
            <pc:docMk/>
            <pc:sldMk cId="15601246" sldId="257"/>
            <ac:spMk id="17" creationId="{A5F83347-1B2F-47BF-99B4-8B5D44BA349B}"/>
          </ac:spMkLst>
        </pc:spChg>
        <pc:graphicFrameChg chg="del">
          <ac:chgData name="Lucy Trafford" userId="6b61d2af-a053-4433-a1e9-3220a1a39c4d" providerId="ADAL" clId="{65E7D2C9-046B-49F9-B19D-FB24FF255F66}" dt="2022-10-14T16:22:26.874" v="2" actId="478"/>
          <ac:graphicFrameMkLst>
            <pc:docMk/>
            <pc:sldMk cId="15601246" sldId="257"/>
            <ac:graphicFrameMk id="3" creationId="{B23B206E-CC56-4607-8EA6-9CF320A16CAF}"/>
          </ac:graphicFrameMkLst>
        </pc:graphicFrameChg>
        <pc:picChg chg="del mod">
          <ac:chgData name="Lucy Trafford" userId="6b61d2af-a053-4433-a1e9-3220a1a39c4d" providerId="ADAL" clId="{65E7D2C9-046B-49F9-B19D-FB24FF255F66}" dt="2022-10-16T20:54:22.881" v="2822" actId="478"/>
          <ac:picMkLst>
            <pc:docMk/>
            <pc:sldMk cId="15601246" sldId="257"/>
            <ac:picMk id="77" creationId="{CF4FE3A9-8E81-4AE2-8701-5087E145E126}"/>
          </ac:picMkLst>
        </pc:picChg>
      </pc:sldChg>
      <pc:sldChg chg="del">
        <pc:chgData name="Lucy Trafford" userId="6b61d2af-a053-4433-a1e9-3220a1a39c4d" providerId="ADAL" clId="{65E7D2C9-046B-49F9-B19D-FB24FF255F66}" dt="2022-10-14T16:19:53.279" v="0" actId="47"/>
        <pc:sldMkLst>
          <pc:docMk/>
          <pc:sldMk cId="2622003554" sldId="262"/>
        </pc:sldMkLst>
      </pc:sldChg>
      <pc:sldChg chg="addSp delSp modSp mod">
        <pc:chgData name="Lucy Trafford" userId="6b61d2af-a053-4433-a1e9-3220a1a39c4d" providerId="ADAL" clId="{65E7D2C9-046B-49F9-B19D-FB24FF255F66}" dt="2022-10-19T09:55:10.651" v="6343" actId="14100"/>
        <pc:sldMkLst>
          <pc:docMk/>
          <pc:sldMk cId="2826898423" sldId="268"/>
        </pc:sldMkLst>
        <pc:spChg chg="del">
          <ac:chgData name="Lucy Trafford" userId="6b61d2af-a053-4433-a1e9-3220a1a39c4d" providerId="ADAL" clId="{65E7D2C9-046B-49F9-B19D-FB24FF255F66}" dt="2022-10-19T09:18:09.579" v="5976" actId="478"/>
          <ac:spMkLst>
            <pc:docMk/>
            <pc:sldMk cId="2826898423" sldId="268"/>
            <ac:spMk id="2" creationId="{AA6D686A-7026-47DE-8BCA-130D12F4DC50}"/>
          </ac:spMkLst>
        </pc:spChg>
        <pc:spChg chg="mod">
          <ac:chgData name="Lucy Trafford" userId="6b61d2af-a053-4433-a1e9-3220a1a39c4d" providerId="ADAL" clId="{65E7D2C9-046B-49F9-B19D-FB24FF255F66}" dt="2022-10-19T09:55:10.651" v="6343" actId="14100"/>
          <ac:spMkLst>
            <pc:docMk/>
            <pc:sldMk cId="2826898423" sldId="268"/>
            <ac:spMk id="7" creationId="{9626C499-0251-4453-9472-7877BBCC0649}"/>
          </ac:spMkLst>
        </pc:spChg>
        <pc:spChg chg="del mod">
          <ac:chgData name="Lucy Trafford" userId="6b61d2af-a053-4433-a1e9-3220a1a39c4d" providerId="ADAL" clId="{65E7D2C9-046B-49F9-B19D-FB24FF255F66}" dt="2022-10-17T16:47:43.934" v="4603" actId="478"/>
          <ac:spMkLst>
            <pc:docMk/>
            <pc:sldMk cId="2826898423" sldId="268"/>
            <ac:spMk id="8" creationId="{22E9A49A-E535-48C9-82E2-C14D6BDF6AEE}"/>
          </ac:spMkLst>
        </pc:spChg>
        <pc:spChg chg="mod">
          <ac:chgData name="Lucy Trafford" userId="6b61d2af-a053-4433-a1e9-3220a1a39c4d" providerId="ADAL" clId="{65E7D2C9-046B-49F9-B19D-FB24FF255F66}" dt="2022-10-19T09:55:01.981" v="6341" actId="14100"/>
          <ac:spMkLst>
            <pc:docMk/>
            <pc:sldMk cId="2826898423" sldId="268"/>
            <ac:spMk id="12" creationId="{927C4523-41B3-4A38-AAC1-71FFF3B204C7}"/>
          </ac:spMkLst>
        </pc:spChg>
        <pc:spChg chg="add del mod">
          <ac:chgData name="Lucy Trafford" userId="6b61d2af-a053-4433-a1e9-3220a1a39c4d" providerId="ADAL" clId="{65E7D2C9-046B-49F9-B19D-FB24FF255F66}" dt="2022-10-19T09:18:03.152" v="5975" actId="478"/>
          <ac:spMkLst>
            <pc:docMk/>
            <pc:sldMk cId="2826898423" sldId="268"/>
            <ac:spMk id="13" creationId="{97E1CAF6-7DF1-4F29-94BF-6CED00B56799}"/>
          </ac:spMkLst>
        </pc:spChg>
        <pc:spChg chg="add mod">
          <ac:chgData name="Lucy Trafford" userId="6b61d2af-a053-4433-a1e9-3220a1a39c4d" providerId="ADAL" clId="{65E7D2C9-046B-49F9-B19D-FB24FF255F66}" dt="2022-10-19T09:54:44.492" v="6337" actId="1076"/>
          <ac:spMkLst>
            <pc:docMk/>
            <pc:sldMk cId="2826898423" sldId="268"/>
            <ac:spMk id="14" creationId="{81403C74-6986-48AF-8991-09F4B444524A}"/>
          </ac:spMkLst>
        </pc:spChg>
        <pc:spChg chg="add mod">
          <ac:chgData name="Lucy Trafford" userId="6b61d2af-a053-4433-a1e9-3220a1a39c4d" providerId="ADAL" clId="{65E7D2C9-046B-49F9-B19D-FB24FF255F66}" dt="2022-10-19T09:54:57.820" v="6340" actId="1076"/>
          <ac:spMkLst>
            <pc:docMk/>
            <pc:sldMk cId="2826898423" sldId="268"/>
            <ac:spMk id="15" creationId="{C55461EB-5E62-41EB-80DE-DE51C2BBCB9D}"/>
          </ac:spMkLst>
        </pc:spChg>
        <pc:spChg chg="add mod">
          <ac:chgData name="Lucy Trafford" userId="6b61d2af-a053-4433-a1e9-3220a1a39c4d" providerId="ADAL" clId="{65E7D2C9-046B-49F9-B19D-FB24FF255F66}" dt="2022-10-19T09:54:54.752" v="6339" actId="1076"/>
          <ac:spMkLst>
            <pc:docMk/>
            <pc:sldMk cId="2826898423" sldId="268"/>
            <ac:spMk id="16" creationId="{23B736E6-66C6-4845-9B2A-35ADBB63F2D3}"/>
          </ac:spMkLst>
        </pc:spChg>
        <pc:spChg chg="mod">
          <ac:chgData name="Lucy Trafford" userId="6b61d2af-a053-4433-a1e9-3220a1a39c4d" providerId="ADAL" clId="{65E7D2C9-046B-49F9-B19D-FB24FF255F66}" dt="2022-10-19T09:55:05.049" v="6342" actId="1076"/>
          <ac:spMkLst>
            <pc:docMk/>
            <pc:sldMk cId="2826898423" sldId="268"/>
            <ac:spMk id="17" creationId="{91E61508-D610-46AE-A824-9694F8302876}"/>
          </ac:spMkLst>
        </pc:spChg>
        <pc:spChg chg="add mod">
          <ac:chgData name="Lucy Trafford" userId="6b61d2af-a053-4433-a1e9-3220a1a39c4d" providerId="ADAL" clId="{65E7D2C9-046B-49F9-B19D-FB24FF255F66}" dt="2022-10-19T09:54:50.506" v="6338" actId="1076"/>
          <ac:spMkLst>
            <pc:docMk/>
            <pc:sldMk cId="2826898423" sldId="268"/>
            <ac:spMk id="18" creationId="{CE9EEF3B-7FFE-472A-A783-295E9D5E53BB}"/>
          </ac:spMkLst>
        </pc:spChg>
        <pc:picChg chg="mod">
          <ac:chgData name="Lucy Trafford" userId="6b61d2af-a053-4433-a1e9-3220a1a39c4d" providerId="ADAL" clId="{65E7D2C9-046B-49F9-B19D-FB24FF255F66}" dt="2022-10-19T09:46:13.698" v="6170" actId="1076"/>
          <ac:picMkLst>
            <pc:docMk/>
            <pc:sldMk cId="2826898423" sldId="268"/>
            <ac:picMk id="11" creationId="{1F8B5798-57C9-44F5-8CD6-D139779279B5}"/>
          </ac:picMkLst>
        </pc:picChg>
        <pc:picChg chg="del">
          <ac:chgData name="Lucy Trafford" userId="6b61d2af-a053-4433-a1e9-3220a1a39c4d" providerId="ADAL" clId="{65E7D2C9-046B-49F9-B19D-FB24FF255F66}" dt="2022-10-17T16:45:31.281" v="4596" actId="478"/>
          <ac:picMkLst>
            <pc:docMk/>
            <pc:sldMk cId="2826898423" sldId="268"/>
            <ac:picMk id="19" creationId="{78C823BB-50D8-4AF3-9835-22C9C4C2DCEB}"/>
          </ac:picMkLst>
        </pc:picChg>
      </pc:sldChg>
      <pc:sldChg chg="addSp delSp modSp add del mod">
        <pc:chgData name="Lucy Trafford" userId="6b61d2af-a053-4433-a1e9-3220a1a39c4d" providerId="ADAL" clId="{65E7D2C9-046B-49F9-B19D-FB24FF255F66}" dt="2022-10-18T22:10:36.178" v="5850"/>
        <pc:sldMkLst>
          <pc:docMk/>
          <pc:sldMk cId="296018634" sldId="269"/>
        </pc:sldMkLst>
        <pc:spChg chg="mod">
          <ac:chgData name="Lucy Trafford" userId="6b61d2af-a053-4433-a1e9-3220a1a39c4d" providerId="ADAL" clId="{65E7D2C9-046B-49F9-B19D-FB24FF255F66}" dt="2022-10-17T15:08:38.287" v="3339" actId="20577"/>
          <ac:spMkLst>
            <pc:docMk/>
            <pc:sldMk cId="296018634" sldId="269"/>
            <ac:spMk id="5" creationId="{8A1F4C7E-446B-42B0-8E8C-964D24BDCA29}"/>
          </ac:spMkLst>
        </pc:spChg>
        <pc:spChg chg="del mod">
          <ac:chgData name="Lucy Trafford" userId="6b61d2af-a053-4433-a1e9-3220a1a39c4d" providerId="ADAL" clId="{65E7D2C9-046B-49F9-B19D-FB24FF255F66}" dt="2022-10-16T12:47:44.157" v="453" actId="478"/>
          <ac:spMkLst>
            <pc:docMk/>
            <pc:sldMk cId="296018634" sldId="269"/>
            <ac:spMk id="7" creationId="{7E80CBE7-91CF-413A-9C11-065066A3C18B}"/>
          </ac:spMkLst>
        </pc:spChg>
        <pc:spChg chg="mod">
          <ac:chgData name="Lucy Trafford" userId="6b61d2af-a053-4433-a1e9-3220a1a39c4d" providerId="ADAL" clId="{65E7D2C9-046B-49F9-B19D-FB24FF255F66}" dt="2022-10-18T10:06:29.429" v="4644" actId="1076"/>
          <ac:spMkLst>
            <pc:docMk/>
            <pc:sldMk cId="296018634" sldId="269"/>
            <ac:spMk id="9" creationId="{02F135B0-BAB3-4EAB-996B-2D7066CF6B1B}"/>
          </ac:spMkLst>
        </pc:spChg>
        <pc:spChg chg="mod">
          <ac:chgData name="Lucy Trafford" userId="6b61d2af-a053-4433-a1e9-3220a1a39c4d" providerId="ADAL" clId="{65E7D2C9-046B-49F9-B19D-FB24FF255F66}" dt="2022-10-17T15:09:18.287" v="3348" actId="14100"/>
          <ac:spMkLst>
            <pc:docMk/>
            <pc:sldMk cId="296018634" sldId="269"/>
            <ac:spMk id="13" creationId="{73AF5591-C818-4137-A185-3FFD553F95E7}"/>
          </ac:spMkLst>
        </pc:spChg>
        <pc:spChg chg="mod">
          <ac:chgData name="Lucy Trafford" userId="6b61d2af-a053-4433-a1e9-3220a1a39c4d" providerId="ADAL" clId="{65E7D2C9-046B-49F9-B19D-FB24FF255F66}" dt="2022-10-17T15:08:26.727" v="3331" actId="1076"/>
          <ac:spMkLst>
            <pc:docMk/>
            <pc:sldMk cId="296018634" sldId="269"/>
            <ac:spMk id="14" creationId="{6D3AFA28-B7D0-4E87-BD47-EEE20F2A661A}"/>
          </ac:spMkLst>
        </pc:spChg>
        <pc:spChg chg="mod">
          <ac:chgData name="Lucy Trafford" userId="6b61d2af-a053-4433-a1e9-3220a1a39c4d" providerId="ADAL" clId="{65E7D2C9-046B-49F9-B19D-FB24FF255F66}" dt="2022-10-17T15:07:44.628" v="3327" actId="14100"/>
          <ac:spMkLst>
            <pc:docMk/>
            <pc:sldMk cId="296018634" sldId="269"/>
            <ac:spMk id="16" creationId="{00DB9CC8-CD5B-4B72-BFD5-C2181747CC5C}"/>
          </ac:spMkLst>
        </pc:spChg>
        <pc:spChg chg="add mod">
          <ac:chgData name="Lucy Trafford" userId="6b61d2af-a053-4433-a1e9-3220a1a39c4d" providerId="ADAL" clId="{65E7D2C9-046B-49F9-B19D-FB24FF255F66}" dt="2022-10-18T10:13:28.527" v="4752" actId="1076"/>
          <ac:spMkLst>
            <pc:docMk/>
            <pc:sldMk cId="296018634" sldId="269"/>
            <ac:spMk id="18" creationId="{B51229FE-1A6B-4063-AFB3-E65139477067}"/>
          </ac:spMkLst>
        </pc:spChg>
        <pc:spChg chg="del">
          <ac:chgData name="Lucy Trafford" userId="6b61d2af-a053-4433-a1e9-3220a1a39c4d" providerId="ADAL" clId="{65E7D2C9-046B-49F9-B19D-FB24FF255F66}" dt="2022-10-14T16:28:39.158" v="6" actId="478"/>
          <ac:spMkLst>
            <pc:docMk/>
            <pc:sldMk cId="296018634" sldId="269"/>
            <ac:spMk id="25" creationId="{5AAE6EEF-A125-4F33-87A3-2A632EC28B52}"/>
          </ac:spMkLst>
        </pc:spChg>
        <pc:spChg chg="del">
          <ac:chgData name="Lucy Trafford" userId="6b61d2af-a053-4433-a1e9-3220a1a39c4d" providerId="ADAL" clId="{65E7D2C9-046B-49F9-B19D-FB24FF255F66}" dt="2022-10-14T16:29:56.028" v="16" actId="478"/>
          <ac:spMkLst>
            <pc:docMk/>
            <pc:sldMk cId="296018634" sldId="269"/>
            <ac:spMk id="28" creationId="{E110D3A7-A447-47F8-93EB-2A3A14C05AC3}"/>
          </ac:spMkLst>
        </pc:spChg>
        <pc:picChg chg="add mod">
          <ac:chgData name="Lucy Trafford" userId="6b61d2af-a053-4433-a1e9-3220a1a39c4d" providerId="ADAL" clId="{65E7D2C9-046B-49F9-B19D-FB24FF255F66}" dt="2022-10-18T10:13:22.564" v="4750" actId="1076"/>
          <ac:picMkLst>
            <pc:docMk/>
            <pc:sldMk cId="296018634" sldId="269"/>
            <ac:picMk id="2" creationId="{72553C46-1DBF-48CC-89C8-FCB2BE3AEA0B}"/>
          </ac:picMkLst>
        </pc:picChg>
        <pc:picChg chg="mod">
          <ac:chgData name="Lucy Trafford" userId="6b61d2af-a053-4433-a1e9-3220a1a39c4d" providerId="ADAL" clId="{65E7D2C9-046B-49F9-B19D-FB24FF255F66}" dt="2022-10-18T10:06:25.248" v="4643" actId="1076"/>
          <ac:picMkLst>
            <pc:docMk/>
            <pc:sldMk cId="296018634" sldId="269"/>
            <ac:picMk id="15" creationId="{B12E7826-3D3A-47EC-A578-E6559062F366}"/>
          </ac:picMkLst>
        </pc:picChg>
        <pc:picChg chg="add mod ord">
          <ac:chgData name="Lucy Trafford" userId="6b61d2af-a053-4433-a1e9-3220a1a39c4d" providerId="ADAL" clId="{65E7D2C9-046B-49F9-B19D-FB24FF255F66}" dt="2022-10-16T12:47:35.620" v="451" actId="1076"/>
          <ac:picMkLst>
            <pc:docMk/>
            <pc:sldMk cId="296018634" sldId="269"/>
            <ac:picMk id="17" creationId="{F471C309-5B95-4EF3-9C3D-6FC154BF407D}"/>
          </ac:picMkLst>
        </pc:picChg>
        <pc:picChg chg="del">
          <ac:chgData name="Lucy Trafford" userId="6b61d2af-a053-4433-a1e9-3220a1a39c4d" providerId="ADAL" clId="{65E7D2C9-046B-49F9-B19D-FB24FF255F66}" dt="2022-10-14T16:28:40.864" v="7" actId="478"/>
          <ac:picMkLst>
            <pc:docMk/>
            <pc:sldMk cId="296018634" sldId="269"/>
            <ac:picMk id="47" creationId="{2E9C978D-16DA-4FD6-8BAF-8A2BEB20B889}"/>
          </ac:picMkLst>
        </pc:picChg>
        <pc:picChg chg="del">
          <ac:chgData name="Lucy Trafford" userId="6b61d2af-a053-4433-a1e9-3220a1a39c4d" providerId="ADAL" clId="{65E7D2C9-046B-49F9-B19D-FB24FF255F66}" dt="2022-10-14T16:29:52.756" v="15" actId="478"/>
          <ac:picMkLst>
            <pc:docMk/>
            <pc:sldMk cId="296018634" sldId="269"/>
            <ac:picMk id="49" creationId="{C97A9378-D252-4DE6-AD4B-50CF715885CA}"/>
          </ac:picMkLst>
        </pc:picChg>
      </pc:sldChg>
      <pc:sldChg chg="addSp delSp modSp mod delAnim">
        <pc:chgData name="Lucy Trafford" userId="6b61d2af-a053-4433-a1e9-3220a1a39c4d" providerId="ADAL" clId="{65E7D2C9-046B-49F9-B19D-FB24FF255F66}" dt="2022-10-18T10:47:42.789" v="5196" actId="1076"/>
        <pc:sldMkLst>
          <pc:docMk/>
          <pc:sldMk cId="242401282" sldId="270"/>
        </pc:sldMkLst>
        <pc:spChg chg="mod">
          <ac:chgData name="Lucy Trafford" userId="6b61d2af-a053-4433-a1e9-3220a1a39c4d" providerId="ADAL" clId="{65E7D2C9-046B-49F9-B19D-FB24FF255F66}" dt="2022-10-18T10:47:34.056" v="5195" actId="1076"/>
          <ac:spMkLst>
            <pc:docMk/>
            <pc:sldMk cId="242401282" sldId="270"/>
            <ac:spMk id="7" creationId="{08C14B3F-C8ED-4B10-AEC3-404789C5FE49}"/>
          </ac:spMkLst>
        </pc:spChg>
        <pc:spChg chg="del">
          <ac:chgData name="Lucy Trafford" userId="6b61d2af-a053-4433-a1e9-3220a1a39c4d" providerId="ADAL" clId="{65E7D2C9-046B-49F9-B19D-FB24FF255F66}" dt="2022-10-14T16:34:01.011" v="91" actId="478"/>
          <ac:spMkLst>
            <pc:docMk/>
            <pc:sldMk cId="242401282" sldId="270"/>
            <ac:spMk id="11" creationId="{42F608BC-DF8B-43DC-814C-B14677C16E24}"/>
          </ac:spMkLst>
        </pc:spChg>
        <pc:spChg chg="add mod">
          <ac:chgData name="Lucy Trafford" userId="6b61d2af-a053-4433-a1e9-3220a1a39c4d" providerId="ADAL" clId="{65E7D2C9-046B-49F9-B19D-FB24FF255F66}" dt="2022-10-18T10:47:06.994" v="5189" actId="1076"/>
          <ac:spMkLst>
            <pc:docMk/>
            <pc:sldMk cId="242401282" sldId="270"/>
            <ac:spMk id="11" creationId="{BA9B7B89-26AA-481A-A8B5-12FD31183689}"/>
          </ac:spMkLst>
        </pc:spChg>
        <pc:spChg chg="add mod">
          <ac:chgData name="Lucy Trafford" userId="6b61d2af-a053-4433-a1e9-3220a1a39c4d" providerId="ADAL" clId="{65E7D2C9-046B-49F9-B19D-FB24FF255F66}" dt="2022-10-18T10:46:52.611" v="5186" actId="1076"/>
          <ac:spMkLst>
            <pc:docMk/>
            <pc:sldMk cId="242401282" sldId="270"/>
            <ac:spMk id="13" creationId="{3FF341F3-5F54-4D34-BBAC-16E9F2F12F52}"/>
          </ac:spMkLst>
        </pc:spChg>
        <pc:spChg chg="del mod">
          <ac:chgData name="Lucy Trafford" userId="6b61d2af-a053-4433-a1e9-3220a1a39c4d" providerId="ADAL" clId="{65E7D2C9-046B-49F9-B19D-FB24FF255F66}" dt="2022-10-16T12:59:32.479" v="761" actId="478"/>
          <ac:spMkLst>
            <pc:docMk/>
            <pc:sldMk cId="242401282" sldId="270"/>
            <ac:spMk id="13" creationId="{8CB947F2-F571-40ED-884A-5EFB9115D536}"/>
          </ac:spMkLst>
        </pc:spChg>
        <pc:spChg chg="mod">
          <ac:chgData name="Lucy Trafford" userId="6b61d2af-a053-4433-a1e9-3220a1a39c4d" providerId="ADAL" clId="{65E7D2C9-046B-49F9-B19D-FB24FF255F66}" dt="2022-10-18T10:47:42.789" v="5196" actId="1076"/>
          <ac:spMkLst>
            <pc:docMk/>
            <pc:sldMk cId="242401282" sldId="270"/>
            <ac:spMk id="14" creationId="{787409D6-729B-4B2F-A165-32586FCD738F}"/>
          </ac:spMkLst>
        </pc:spChg>
        <pc:spChg chg="add mod">
          <ac:chgData name="Lucy Trafford" userId="6b61d2af-a053-4433-a1e9-3220a1a39c4d" providerId="ADAL" clId="{65E7D2C9-046B-49F9-B19D-FB24FF255F66}" dt="2022-10-18T10:47:31.633" v="5194" actId="1076"/>
          <ac:spMkLst>
            <pc:docMk/>
            <pc:sldMk cId="242401282" sldId="270"/>
            <ac:spMk id="15" creationId="{1CD8779E-5E0A-42EA-9D4D-596D0C29B7C0}"/>
          </ac:spMkLst>
        </pc:spChg>
        <pc:spChg chg="del">
          <ac:chgData name="Lucy Trafford" userId="6b61d2af-a053-4433-a1e9-3220a1a39c4d" providerId="ADAL" clId="{65E7D2C9-046B-49F9-B19D-FB24FF255F66}" dt="2022-10-16T12:59:34.199" v="762" actId="478"/>
          <ac:spMkLst>
            <pc:docMk/>
            <pc:sldMk cId="242401282" sldId="270"/>
            <ac:spMk id="16" creationId="{CA0E039B-4A72-4AE2-807C-D9BF4ABD9F37}"/>
          </ac:spMkLst>
        </pc:spChg>
        <pc:spChg chg="add del mod">
          <ac:chgData name="Lucy Trafford" userId="6b61d2af-a053-4433-a1e9-3220a1a39c4d" providerId="ADAL" clId="{65E7D2C9-046B-49F9-B19D-FB24FF255F66}" dt="2022-10-16T12:55:56.919" v="675" actId="478"/>
          <ac:spMkLst>
            <pc:docMk/>
            <pc:sldMk cId="242401282" sldId="270"/>
            <ac:spMk id="17" creationId="{8FC5A8CE-803D-4B15-8F7A-E3F6B3ED8238}"/>
          </ac:spMkLst>
        </pc:spChg>
        <pc:spChg chg="add mod">
          <ac:chgData name="Lucy Trafford" userId="6b61d2af-a053-4433-a1e9-3220a1a39c4d" providerId="ADAL" clId="{65E7D2C9-046B-49F9-B19D-FB24FF255F66}" dt="2022-10-18T10:47:26.414" v="5193" actId="1076"/>
          <ac:spMkLst>
            <pc:docMk/>
            <pc:sldMk cId="242401282" sldId="270"/>
            <ac:spMk id="18" creationId="{AF91D962-8DBC-4AF2-AC0B-EC38AD42BA05}"/>
          </ac:spMkLst>
        </pc:spChg>
        <pc:picChg chg="mod">
          <ac:chgData name="Lucy Trafford" userId="6b61d2af-a053-4433-a1e9-3220a1a39c4d" providerId="ADAL" clId="{65E7D2C9-046B-49F9-B19D-FB24FF255F66}" dt="2022-10-16T13:11:36.761" v="1514" actId="14100"/>
          <ac:picMkLst>
            <pc:docMk/>
            <pc:sldMk cId="242401282" sldId="270"/>
            <ac:picMk id="10" creationId="{CD85A2CE-441E-4569-B43E-3A081AED5668}"/>
          </ac:picMkLst>
        </pc:picChg>
        <pc:picChg chg="add del mod">
          <ac:chgData name="Lucy Trafford" userId="6b61d2af-a053-4433-a1e9-3220a1a39c4d" providerId="ADAL" clId="{65E7D2C9-046B-49F9-B19D-FB24FF255F66}" dt="2022-10-16T12:57:33.923" v="722" actId="21"/>
          <ac:picMkLst>
            <pc:docMk/>
            <pc:sldMk cId="242401282" sldId="270"/>
            <ac:picMk id="12" creationId="{C471A5E7-400C-435D-A684-65D7DA4F841C}"/>
          </ac:picMkLst>
        </pc:picChg>
      </pc:sldChg>
      <pc:sldChg chg="add del">
        <pc:chgData name="Lucy Trafford" userId="6b61d2af-a053-4433-a1e9-3220a1a39c4d" providerId="ADAL" clId="{65E7D2C9-046B-49F9-B19D-FB24FF255F66}" dt="2022-10-16T20:34:52.234" v="2819" actId="47"/>
        <pc:sldMkLst>
          <pc:docMk/>
          <pc:sldMk cId="1195289695" sldId="273"/>
        </pc:sldMkLst>
      </pc:sldChg>
      <pc:sldChg chg="del">
        <pc:chgData name="Lucy Trafford" userId="6b61d2af-a053-4433-a1e9-3220a1a39c4d" providerId="ADAL" clId="{65E7D2C9-046B-49F9-B19D-FB24FF255F66}" dt="2022-10-16T20:56:30.273" v="2847" actId="47"/>
        <pc:sldMkLst>
          <pc:docMk/>
          <pc:sldMk cId="2878741853" sldId="276"/>
        </pc:sldMkLst>
      </pc:sldChg>
      <pc:sldChg chg="addSp delSp modSp del mod">
        <pc:chgData name="Lucy Trafford" userId="6b61d2af-a053-4433-a1e9-3220a1a39c4d" providerId="ADAL" clId="{65E7D2C9-046B-49F9-B19D-FB24FF255F66}" dt="2022-10-18T22:11:17.188" v="5856" actId="47"/>
        <pc:sldMkLst>
          <pc:docMk/>
          <pc:sldMk cId="888364804" sldId="281"/>
        </pc:sldMkLst>
        <pc:spChg chg="mod">
          <ac:chgData name="Lucy Trafford" userId="6b61d2af-a053-4433-a1e9-3220a1a39c4d" providerId="ADAL" clId="{65E7D2C9-046B-49F9-B19D-FB24FF255F66}" dt="2022-10-18T15:39:57.379" v="5424" actId="14100"/>
          <ac:spMkLst>
            <pc:docMk/>
            <pc:sldMk cId="888364804" sldId="281"/>
            <ac:spMk id="4" creationId="{CE88DD9F-50A0-4B3E-924B-C762920FDCA9}"/>
          </ac:spMkLst>
        </pc:spChg>
        <pc:spChg chg="del">
          <ac:chgData name="Lucy Trafford" userId="6b61d2af-a053-4433-a1e9-3220a1a39c4d" providerId="ADAL" clId="{65E7D2C9-046B-49F9-B19D-FB24FF255F66}" dt="2022-10-14T16:47:14.069" v="173" actId="478"/>
          <ac:spMkLst>
            <pc:docMk/>
            <pc:sldMk cId="888364804" sldId="281"/>
            <ac:spMk id="5" creationId="{11D383C9-1164-4335-B184-3A91C7236060}"/>
          </ac:spMkLst>
        </pc:spChg>
        <pc:spChg chg="mod">
          <ac:chgData name="Lucy Trafford" userId="6b61d2af-a053-4433-a1e9-3220a1a39c4d" providerId="ADAL" clId="{65E7D2C9-046B-49F9-B19D-FB24FF255F66}" dt="2022-10-18T15:39:49.168" v="5422" actId="1076"/>
          <ac:spMkLst>
            <pc:docMk/>
            <pc:sldMk cId="888364804" sldId="281"/>
            <ac:spMk id="6" creationId="{AC35F2B6-2D5E-44FA-B4F9-3D881279B0B3}"/>
          </ac:spMkLst>
        </pc:spChg>
        <pc:spChg chg="mod">
          <ac:chgData name="Lucy Trafford" userId="6b61d2af-a053-4433-a1e9-3220a1a39c4d" providerId="ADAL" clId="{65E7D2C9-046B-49F9-B19D-FB24FF255F66}" dt="2022-10-18T15:39:52.472" v="5423" actId="14100"/>
          <ac:spMkLst>
            <pc:docMk/>
            <pc:sldMk cId="888364804" sldId="281"/>
            <ac:spMk id="7" creationId="{EDB48E48-87FA-4980-96C5-9932A81D5966}"/>
          </ac:spMkLst>
        </pc:spChg>
        <pc:spChg chg="mod">
          <ac:chgData name="Lucy Trafford" userId="6b61d2af-a053-4433-a1e9-3220a1a39c4d" providerId="ADAL" clId="{65E7D2C9-046B-49F9-B19D-FB24FF255F66}" dt="2022-10-18T15:39:43.827" v="5420" actId="14100"/>
          <ac:spMkLst>
            <pc:docMk/>
            <pc:sldMk cId="888364804" sldId="281"/>
            <ac:spMk id="8" creationId="{BB8ED639-C311-45F1-823F-99A2634C9DD0}"/>
          </ac:spMkLst>
        </pc:spChg>
        <pc:spChg chg="add mod">
          <ac:chgData name="Lucy Trafford" userId="6b61d2af-a053-4433-a1e9-3220a1a39c4d" providerId="ADAL" clId="{65E7D2C9-046B-49F9-B19D-FB24FF255F66}" dt="2022-10-18T15:44:28.058" v="5580" actId="1076"/>
          <ac:spMkLst>
            <pc:docMk/>
            <pc:sldMk cId="888364804" sldId="281"/>
            <ac:spMk id="9" creationId="{1C58C4A1-9095-4B9D-9235-02F3F689AF18}"/>
          </ac:spMkLst>
        </pc:spChg>
        <pc:spChg chg="del">
          <ac:chgData name="Lucy Trafford" userId="6b61d2af-a053-4433-a1e9-3220a1a39c4d" providerId="ADAL" clId="{65E7D2C9-046B-49F9-B19D-FB24FF255F66}" dt="2022-10-14T16:47:11.807" v="172" actId="478"/>
          <ac:spMkLst>
            <pc:docMk/>
            <pc:sldMk cId="888364804" sldId="281"/>
            <ac:spMk id="9" creationId="{43E2CC9F-10CD-4443-80AA-CF697D22C6D1}"/>
          </ac:spMkLst>
        </pc:spChg>
        <pc:spChg chg="add del mod">
          <ac:chgData name="Lucy Trafford" userId="6b61d2af-a053-4433-a1e9-3220a1a39c4d" providerId="ADAL" clId="{65E7D2C9-046B-49F9-B19D-FB24FF255F66}" dt="2022-10-18T15:39:28.622" v="5415" actId="478"/>
          <ac:spMkLst>
            <pc:docMk/>
            <pc:sldMk cId="888364804" sldId="281"/>
            <ac:spMk id="11" creationId="{0296545F-D688-41A1-A549-5889B017737A}"/>
          </ac:spMkLst>
        </pc:spChg>
        <pc:spChg chg="add mod">
          <ac:chgData name="Lucy Trafford" userId="6b61d2af-a053-4433-a1e9-3220a1a39c4d" providerId="ADAL" clId="{65E7D2C9-046B-49F9-B19D-FB24FF255F66}" dt="2022-10-18T16:09:56.488" v="5825" actId="113"/>
          <ac:spMkLst>
            <pc:docMk/>
            <pc:sldMk cId="888364804" sldId="281"/>
            <ac:spMk id="12" creationId="{7AA49D99-23E6-4DF2-B555-3DD46A4AFB6D}"/>
          </ac:spMkLst>
        </pc:spChg>
        <pc:spChg chg="add del mod">
          <ac:chgData name="Lucy Trafford" userId="6b61d2af-a053-4433-a1e9-3220a1a39c4d" providerId="ADAL" clId="{65E7D2C9-046B-49F9-B19D-FB24FF255F66}" dt="2022-10-18T17:07:04.037" v="5836" actId="22"/>
          <ac:spMkLst>
            <pc:docMk/>
            <pc:sldMk cId="888364804" sldId="281"/>
            <ac:spMk id="13" creationId="{615CEA71-2D54-4FF6-AA95-E80AD6F3177E}"/>
          </ac:spMkLst>
        </pc:spChg>
      </pc:sldChg>
      <pc:sldChg chg="addSp delSp modSp mod modAnim">
        <pc:chgData name="Lucy Trafford" userId="6b61d2af-a053-4433-a1e9-3220a1a39c4d" providerId="ADAL" clId="{65E7D2C9-046B-49F9-B19D-FB24FF255F66}" dt="2022-10-19T14:07:21.498" v="6839" actId="207"/>
        <pc:sldMkLst>
          <pc:docMk/>
          <pc:sldMk cId="3429842826" sldId="282"/>
        </pc:sldMkLst>
        <pc:spChg chg="mod">
          <ac:chgData name="Lucy Trafford" userId="6b61d2af-a053-4433-a1e9-3220a1a39c4d" providerId="ADAL" clId="{65E7D2C9-046B-49F9-B19D-FB24FF255F66}" dt="2022-10-16T20:55:13.793" v="2835" actId="1076"/>
          <ac:spMkLst>
            <pc:docMk/>
            <pc:sldMk cId="3429842826" sldId="282"/>
            <ac:spMk id="3" creationId="{C733A615-88F8-4422-A463-3F0F4F4335DC}"/>
          </ac:spMkLst>
        </pc:spChg>
        <pc:spChg chg="mod">
          <ac:chgData name="Lucy Trafford" userId="6b61d2af-a053-4433-a1e9-3220a1a39c4d" providerId="ADAL" clId="{65E7D2C9-046B-49F9-B19D-FB24FF255F66}" dt="2022-10-16T20:55:10.704" v="2834" actId="14100"/>
          <ac:spMkLst>
            <pc:docMk/>
            <pc:sldMk cId="3429842826" sldId="282"/>
            <ac:spMk id="4" creationId="{B8ED1A61-97A3-4456-B10D-B4C48F66AF0B}"/>
          </ac:spMkLst>
        </pc:spChg>
        <pc:spChg chg="mod">
          <ac:chgData name="Lucy Trafford" userId="6b61d2af-a053-4433-a1e9-3220a1a39c4d" providerId="ADAL" clId="{65E7D2C9-046B-49F9-B19D-FB24FF255F66}" dt="2022-10-16T20:55:25.774" v="2839" actId="14100"/>
          <ac:spMkLst>
            <pc:docMk/>
            <pc:sldMk cId="3429842826" sldId="282"/>
            <ac:spMk id="5" creationId="{897602B8-79CD-4F69-9CF3-2ABA97EAC440}"/>
          </ac:spMkLst>
        </pc:spChg>
        <pc:spChg chg="mod">
          <ac:chgData name="Lucy Trafford" userId="6b61d2af-a053-4433-a1e9-3220a1a39c4d" providerId="ADAL" clId="{65E7D2C9-046B-49F9-B19D-FB24FF255F66}" dt="2022-10-16T20:55:17.764" v="2836" actId="14100"/>
          <ac:spMkLst>
            <pc:docMk/>
            <pc:sldMk cId="3429842826" sldId="282"/>
            <ac:spMk id="6" creationId="{F220329C-F394-4992-9146-90B05FD21496}"/>
          </ac:spMkLst>
        </pc:spChg>
        <pc:spChg chg="add del mod">
          <ac:chgData name="Lucy Trafford" userId="6b61d2af-a053-4433-a1e9-3220a1a39c4d" providerId="ADAL" clId="{65E7D2C9-046B-49F9-B19D-FB24FF255F66}" dt="2022-10-16T13:57:54.910" v="2532" actId="1076"/>
          <ac:spMkLst>
            <pc:docMk/>
            <pc:sldMk cId="3429842826" sldId="282"/>
            <ac:spMk id="10" creationId="{4C6C4573-15F0-4377-B1EE-F933A3423ADE}"/>
          </ac:spMkLst>
        </pc:spChg>
        <pc:spChg chg="mod">
          <ac:chgData name="Lucy Trafford" userId="6b61d2af-a053-4433-a1e9-3220a1a39c4d" providerId="ADAL" clId="{65E7D2C9-046B-49F9-B19D-FB24FF255F66}" dt="2022-10-19T14:07:15.955" v="6838" actId="207"/>
          <ac:spMkLst>
            <pc:docMk/>
            <pc:sldMk cId="3429842826" sldId="282"/>
            <ac:spMk id="11" creationId="{1BC43B91-5658-4F2C-9D5B-2E3D5BCB3F14}"/>
          </ac:spMkLst>
        </pc:spChg>
        <pc:spChg chg="add mod">
          <ac:chgData name="Lucy Trafford" userId="6b61d2af-a053-4433-a1e9-3220a1a39c4d" providerId="ADAL" clId="{65E7D2C9-046B-49F9-B19D-FB24FF255F66}" dt="2022-10-18T11:10:13.619" v="5202" actId="1076"/>
          <ac:spMkLst>
            <pc:docMk/>
            <pc:sldMk cId="3429842826" sldId="282"/>
            <ac:spMk id="12" creationId="{7B675DB1-FC28-41BD-8ABA-82B4194B2122}"/>
          </ac:spMkLst>
        </pc:spChg>
        <pc:spChg chg="add mod">
          <ac:chgData name="Lucy Trafford" userId="6b61d2af-a053-4433-a1e9-3220a1a39c4d" providerId="ADAL" clId="{65E7D2C9-046B-49F9-B19D-FB24FF255F66}" dt="2022-10-16T13:54:04.853" v="2425" actId="1076"/>
          <ac:spMkLst>
            <pc:docMk/>
            <pc:sldMk cId="3429842826" sldId="282"/>
            <ac:spMk id="13" creationId="{E77F07DC-C688-4839-94E2-97F42D15934F}"/>
          </ac:spMkLst>
        </pc:spChg>
        <pc:spChg chg="add mod">
          <ac:chgData name="Lucy Trafford" userId="6b61d2af-a053-4433-a1e9-3220a1a39c4d" providerId="ADAL" clId="{65E7D2C9-046B-49F9-B19D-FB24FF255F66}" dt="2022-10-16T13:54:01.495" v="2424" actId="1076"/>
          <ac:spMkLst>
            <pc:docMk/>
            <pc:sldMk cId="3429842826" sldId="282"/>
            <ac:spMk id="14" creationId="{DE63439A-7F67-42C0-83B3-997F646FDC28}"/>
          </ac:spMkLst>
        </pc:spChg>
        <pc:spChg chg="add mod">
          <ac:chgData name="Lucy Trafford" userId="6b61d2af-a053-4433-a1e9-3220a1a39c4d" providerId="ADAL" clId="{65E7D2C9-046B-49F9-B19D-FB24FF255F66}" dt="2022-10-19T11:30:13.510" v="6788" actId="1076"/>
          <ac:spMkLst>
            <pc:docMk/>
            <pc:sldMk cId="3429842826" sldId="282"/>
            <ac:spMk id="16" creationId="{618CD93C-866C-4A54-9313-09A71938B162}"/>
          </ac:spMkLst>
        </pc:spChg>
        <pc:spChg chg="add del mod">
          <ac:chgData name="Lucy Trafford" userId="6b61d2af-a053-4433-a1e9-3220a1a39c4d" providerId="ADAL" clId="{65E7D2C9-046B-49F9-B19D-FB24FF255F66}" dt="2022-10-16T13:50:16.317" v="2200" actId="478"/>
          <ac:spMkLst>
            <pc:docMk/>
            <pc:sldMk cId="3429842826" sldId="282"/>
            <ac:spMk id="16" creationId="{E29FC37B-3156-477B-8DFD-90335E9A48D8}"/>
          </ac:spMkLst>
        </pc:spChg>
        <pc:spChg chg="add mod">
          <ac:chgData name="Lucy Trafford" userId="6b61d2af-a053-4433-a1e9-3220a1a39c4d" providerId="ADAL" clId="{65E7D2C9-046B-49F9-B19D-FB24FF255F66}" dt="2022-10-19T14:07:21.498" v="6839" actId="207"/>
          <ac:spMkLst>
            <pc:docMk/>
            <pc:sldMk cId="3429842826" sldId="282"/>
            <ac:spMk id="17" creationId="{87C7D459-69AB-41A9-8CC0-84DEAA838C70}"/>
          </ac:spMkLst>
        </pc:spChg>
        <pc:spChg chg="add mod">
          <ac:chgData name="Lucy Trafford" userId="6b61d2af-a053-4433-a1e9-3220a1a39c4d" providerId="ADAL" clId="{65E7D2C9-046B-49F9-B19D-FB24FF255F66}" dt="2022-10-18T11:10:10.477" v="5201" actId="1076"/>
          <ac:spMkLst>
            <pc:docMk/>
            <pc:sldMk cId="3429842826" sldId="282"/>
            <ac:spMk id="18" creationId="{9C422107-3660-4E83-B1B7-41A6D9317D32}"/>
          </ac:spMkLst>
        </pc:spChg>
        <pc:spChg chg="add mod">
          <ac:chgData name="Lucy Trafford" userId="6b61d2af-a053-4433-a1e9-3220a1a39c4d" providerId="ADAL" clId="{65E7D2C9-046B-49F9-B19D-FB24FF255F66}" dt="2022-10-16T13:57:51.945" v="2531" actId="1076"/>
          <ac:spMkLst>
            <pc:docMk/>
            <pc:sldMk cId="3429842826" sldId="282"/>
            <ac:spMk id="19" creationId="{E426C49C-6B8C-48DC-AC67-3E520C69BAC6}"/>
          </ac:spMkLst>
        </pc:spChg>
        <pc:picChg chg="mod">
          <ac:chgData name="Lucy Trafford" userId="6b61d2af-a053-4433-a1e9-3220a1a39c4d" providerId="ADAL" clId="{65E7D2C9-046B-49F9-B19D-FB24FF255F66}" dt="2022-10-16T13:56:05.572" v="2489" actId="1076"/>
          <ac:picMkLst>
            <pc:docMk/>
            <pc:sldMk cId="3429842826" sldId="282"/>
            <ac:picMk id="7" creationId="{689EA335-AF75-41AC-BE5F-69D0167863FE}"/>
          </ac:picMkLst>
        </pc:picChg>
      </pc:sldChg>
      <pc:sldChg chg="addSp delSp mod">
        <pc:chgData name="Lucy Trafford" userId="6b61d2af-a053-4433-a1e9-3220a1a39c4d" providerId="ADAL" clId="{65E7D2C9-046B-49F9-B19D-FB24FF255F66}" dt="2022-10-16T13:34:10.531" v="2019" actId="22"/>
        <pc:sldMkLst>
          <pc:docMk/>
          <pc:sldMk cId="914372706" sldId="283"/>
        </pc:sldMkLst>
        <pc:spChg chg="add del">
          <ac:chgData name="Lucy Trafford" userId="6b61d2af-a053-4433-a1e9-3220a1a39c4d" providerId="ADAL" clId="{65E7D2C9-046B-49F9-B19D-FB24FF255F66}" dt="2022-10-16T13:34:10.531" v="2019" actId="22"/>
          <ac:spMkLst>
            <pc:docMk/>
            <pc:sldMk cId="914372706" sldId="283"/>
            <ac:spMk id="8" creationId="{8DFE5EAC-4EF9-43E5-8CA6-67C59641936E}"/>
          </ac:spMkLst>
        </pc:spChg>
      </pc:sldChg>
      <pc:sldChg chg="modSp mod">
        <pc:chgData name="Lucy Trafford" userId="6b61d2af-a053-4433-a1e9-3220a1a39c4d" providerId="ADAL" clId="{65E7D2C9-046B-49F9-B19D-FB24FF255F66}" dt="2022-10-18T22:10:51.316" v="5854" actId="1076"/>
        <pc:sldMkLst>
          <pc:docMk/>
          <pc:sldMk cId="3308196460" sldId="284"/>
        </pc:sldMkLst>
        <pc:spChg chg="mod">
          <ac:chgData name="Lucy Trafford" userId="6b61d2af-a053-4433-a1e9-3220a1a39c4d" providerId="ADAL" clId="{65E7D2C9-046B-49F9-B19D-FB24FF255F66}" dt="2022-10-18T22:10:51.316" v="5854" actId="1076"/>
          <ac:spMkLst>
            <pc:docMk/>
            <pc:sldMk cId="3308196460" sldId="284"/>
            <ac:spMk id="3" creationId="{AB51D24B-66B7-43EE-9A93-03C625B2249B}"/>
          </ac:spMkLst>
        </pc:spChg>
      </pc:sldChg>
      <pc:sldChg chg="addSp delSp modSp del mod">
        <pc:chgData name="Lucy Trafford" userId="6b61d2af-a053-4433-a1e9-3220a1a39c4d" providerId="ADAL" clId="{65E7D2C9-046B-49F9-B19D-FB24FF255F66}" dt="2022-10-18T22:09:09.916" v="5843" actId="47"/>
        <pc:sldMkLst>
          <pc:docMk/>
          <pc:sldMk cId="3682557119" sldId="287"/>
        </pc:sldMkLst>
        <pc:spChg chg="mod">
          <ac:chgData name="Lucy Trafford" userId="6b61d2af-a053-4433-a1e9-3220a1a39c4d" providerId="ADAL" clId="{65E7D2C9-046B-49F9-B19D-FB24FF255F66}" dt="2022-10-18T22:08:22.822" v="5839" actId="1076"/>
          <ac:spMkLst>
            <pc:docMk/>
            <pc:sldMk cId="3682557119" sldId="287"/>
            <ac:spMk id="5" creationId="{4B98E8B5-DB37-4CC6-9AB2-88F8D12893FC}"/>
          </ac:spMkLst>
        </pc:spChg>
        <pc:spChg chg="mod">
          <ac:chgData name="Lucy Trafford" userId="6b61d2af-a053-4433-a1e9-3220a1a39c4d" providerId="ADAL" clId="{65E7D2C9-046B-49F9-B19D-FB24FF255F66}" dt="2022-10-16T20:58:08.322" v="2860" actId="14100"/>
          <ac:spMkLst>
            <pc:docMk/>
            <pc:sldMk cId="3682557119" sldId="287"/>
            <ac:spMk id="8" creationId="{1BE58E8C-3AD6-4FF4-9FA5-FA9528632125}"/>
          </ac:spMkLst>
        </pc:spChg>
        <pc:spChg chg="add mod">
          <ac:chgData name="Lucy Trafford" userId="6b61d2af-a053-4433-a1e9-3220a1a39c4d" providerId="ADAL" clId="{65E7D2C9-046B-49F9-B19D-FB24FF255F66}" dt="2022-10-16T20:58:16.164" v="2862" actId="1076"/>
          <ac:spMkLst>
            <pc:docMk/>
            <pc:sldMk cId="3682557119" sldId="287"/>
            <ac:spMk id="10" creationId="{2EBA6F0B-F032-4655-AE9C-0992AC280A62}"/>
          </ac:spMkLst>
        </pc:spChg>
        <pc:spChg chg="add mod">
          <ac:chgData name="Lucy Trafford" userId="6b61d2af-a053-4433-a1e9-3220a1a39c4d" providerId="ADAL" clId="{65E7D2C9-046B-49F9-B19D-FB24FF255F66}" dt="2022-10-17T14:48:13.070" v="2955" actId="20577"/>
          <ac:spMkLst>
            <pc:docMk/>
            <pc:sldMk cId="3682557119" sldId="287"/>
            <ac:spMk id="12" creationId="{9016C744-F16F-4987-BDCE-FB511FC9C3DF}"/>
          </ac:spMkLst>
        </pc:spChg>
        <pc:spChg chg="del mod">
          <ac:chgData name="Lucy Trafford" userId="6b61d2af-a053-4433-a1e9-3220a1a39c4d" providerId="ADAL" clId="{65E7D2C9-046B-49F9-B19D-FB24FF255F66}" dt="2022-10-16T13:32:48.970" v="1940" actId="478"/>
          <ac:spMkLst>
            <pc:docMk/>
            <pc:sldMk cId="3682557119" sldId="287"/>
            <ac:spMk id="13" creationId="{7FF9FD70-991F-45B4-82A1-325F598B4FC7}"/>
          </ac:spMkLst>
        </pc:spChg>
        <pc:spChg chg="add mod">
          <ac:chgData name="Lucy Trafford" userId="6b61d2af-a053-4433-a1e9-3220a1a39c4d" providerId="ADAL" clId="{65E7D2C9-046B-49F9-B19D-FB24FF255F66}" dt="2022-10-17T14:36:09.601" v="2915" actId="1076"/>
          <ac:spMkLst>
            <pc:docMk/>
            <pc:sldMk cId="3682557119" sldId="287"/>
            <ac:spMk id="14" creationId="{5CDE431C-07A5-408C-8652-207415AEADAF}"/>
          </ac:spMkLst>
        </pc:spChg>
        <pc:spChg chg="mod">
          <ac:chgData name="Lucy Trafford" userId="6b61d2af-a053-4433-a1e9-3220a1a39c4d" providerId="ADAL" clId="{65E7D2C9-046B-49F9-B19D-FB24FF255F66}" dt="2022-10-17T14:48:07.318" v="2953" actId="20577"/>
          <ac:spMkLst>
            <pc:docMk/>
            <pc:sldMk cId="3682557119" sldId="287"/>
            <ac:spMk id="17" creationId="{A8973DAB-B0BB-48E4-AF74-2F56EC342375}"/>
          </ac:spMkLst>
        </pc:spChg>
        <pc:picChg chg="mod">
          <ac:chgData name="Lucy Trafford" userId="6b61d2af-a053-4433-a1e9-3220a1a39c4d" providerId="ADAL" clId="{65E7D2C9-046B-49F9-B19D-FB24FF255F66}" dt="2022-10-16T13:36:06.612" v="2040" actId="1076"/>
          <ac:picMkLst>
            <pc:docMk/>
            <pc:sldMk cId="3682557119" sldId="287"/>
            <ac:picMk id="15" creationId="{3D794837-B86F-4D4F-9A19-21D021E2FDA0}"/>
          </ac:picMkLst>
        </pc:picChg>
      </pc:sldChg>
      <pc:sldChg chg="add del">
        <pc:chgData name="Lucy Trafford" userId="6b61d2af-a053-4433-a1e9-3220a1a39c4d" providerId="ADAL" clId="{65E7D2C9-046B-49F9-B19D-FB24FF255F66}" dt="2022-10-16T20:34:49.434" v="2818" actId="47"/>
        <pc:sldMkLst>
          <pc:docMk/>
          <pc:sldMk cId="4168179409" sldId="288"/>
        </pc:sldMkLst>
      </pc:sldChg>
      <pc:sldChg chg="del">
        <pc:chgData name="Lucy Trafford" userId="6b61d2af-a053-4433-a1e9-3220a1a39c4d" providerId="ADAL" clId="{65E7D2C9-046B-49F9-B19D-FB24FF255F66}" dt="2022-10-16T20:56:39.776" v="2848" actId="47"/>
        <pc:sldMkLst>
          <pc:docMk/>
          <pc:sldMk cId="2195104061" sldId="289"/>
        </pc:sldMkLst>
      </pc:sldChg>
      <pc:sldChg chg="del">
        <pc:chgData name="Lucy Trafford" userId="6b61d2af-a053-4433-a1e9-3220a1a39c4d" providerId="ADAL" clId="{65E7D2C9-046B-49F9-B19D-FB24FF255F66}" dt="2022-10-14T16:19:54.696" v="1" actId="47"/>
        <pc:sldMkLst>
          <pc:docMk/>
          <pc:sldMk cId="1595735401" sldId="291"/>
        </pc:sldMkLst>
      </pc:sldChg>
      <pc:sldChg chg="del">
        <pc:chgData name="Lucy Trafford" userId="6b61d2af-a053-4433-a1e9-3220a1a39c4d" providerId="ADAL" clId="{65E7D2C9-046B-49F9-B19D-FB24FF255F66}" dt="2022-10-14T16:50:15.608" v="305" actId="47"/>
        <pc:sldMkLst>
          <pc:docMk/>
          <pc:sldMk cId="1004645186" sldId="292"/>
        </pc:sldMkLst>
      </pc:sldChg>
      <pc:sldChg chg="new del">
        <pc:chgData name="Lucy Trafford" userId="6b61d2af-a053-4433-a1e9-3220a1a39c4d" providerId="ADAL" clId="{65E7D2C9-046B-49F9-B19D-FB24FF255F66}" dt="2022-10-14T16:31:21.526" v="25" actId="47"/>
        <pc:sldMkLst>
          <pc:docMk/>
          <pc:sldMk cId="1115688481" sldId="293"/>
        </pc:sldMkLst>
      </pc:sldChg>
      <pc:sldChg chg="addSp delSp modSp add del mod ord delAnim">
        <pc:chgData name="Lucy Trafford" userId="6b61d2af-a053-4433-a1e9-3220a1a39c4d" providerId="ADAL" clId="{65E7D2C9-046B-49F9-B19D-FB24FF255F66}" dt="2022-10-18T22:07:44.788" v="5838" actId="47"/>
        <pc:sldMkLst>
          <pc:docMk/>
          <pc:sldMk cId="4126036727" sldId="293"/>
        </pc:sldMkLst>
        <pc:spChg chg="mod">
          <ac:chgData name="Lucy Trafford" userId="6b61d2af-a053-4433-a1e9-3220a1a39c4d" providerId="ADAL" clId="{65E7D2C9-046B-49F9-B19D-FB24FF255F66}" dt="2022-10-17T15:34:47.263" v="3654" actId="14100"/>
          <ac:spMkLst>
            <pc:docMk/>
            <pc:sldMk cId="4126036727" sldId="293"/>
            <ac:spMk id="4" creationId="{92A782B8-4E9E-4874-A94E-0948CAE6E15B}"/>
          </ac:spMkLst>
        </pc:spChg>
        <pc:spChg chg="mod">
          <ac:chgData name="Lucy Trafford" userId="6b61d2af-a053-4433-a1e9-3220a1a39c4d" providerId="ADAL" clId="{65E7D2C9-046B-49F9-B19D-FB24FF255F66}" dt="2022-10-17T15:33:09.122" v="3643" actId="14100"/>
          <ac:spMkLst>
            <pc:docMk/>
            <pc:sldMk cId="4126036727" sldId="293"/>
            <ac:spMk id="5" creationId="{3722649E-B8C3-4B3D-AA8F-5CD2D13C2ADA}"/>
          </ac:spMkLst>
        </pc:spChg>
        <pc:spChg chg="mod">
          <ac:chgData name="Lucy Trafford" userId="6b61d2af-a053-4433-a1e9-3220a1a39c4d" providerId="ADAL" clId="{65E7D2C9-046B-49F9-B19D-FB24FF255F66}" dt="2022-10-17T15:34:53.037" v="3655" actId="1076"/>
          <ac:spMkLst>
            <pc:docMk/>
            <pc:sldMk cId="4126036727" sldId="293"/>
            <ac:spMk id="7" creationId="{08C14B3F-C8ED-4B10-AEC3-404789C5FE49}"/>
          </ac:spMkLst>
        </pc:spChg>
        <pc:spChg chg="mod">
          <ac:chgData name="Lucy Trafford" userId="6b61d2af-a053-4433-a1e9-3220a1a39c4d" providerId="ADAL" clId="{65E7D2C9-046B-49F9-B19D-FB24FF255F66}" dt="2022-10-17T15:34:55.313" v="3656" actId="1076"/>
          <ac:spMkLst>
            <pc:docMk/>
            <pc:sldMk cId="4126036727" sldId="293"/>
            <ac:spMk id="11" creationId="{42F608BC-DF8B-43DC-814C-B14677C16E24}"/>
          </ac:spMkLst>
        </pc:spChg>
        <pc:spChg chg="add mod">
          <ac:chgData name="Lucy Trafford" userId="6b61d2af-a053-4433-a1e9-3220a1a39c4d" providerId="ADAL" clId="{65E7D2C9-046B-49F9-B19D-FB24FF255F66}" dt="2022-10-17T15:35:06.866" v="3659" actId="1076"/>
          <ac:spMkLst>
            <pc:docMk/>
            <pc:sldMk cId="4126036727" sldId="293"/>
            <ac:spMk id="12" creationId="{8B60D5C6-A829-4D9C-9F26-8100A37DF82B}"/>
          </ac:spMkLst>
        </pc:spChg>
        <pc:spChg chg="del">
          <ac:chgData name="Lucy Trafford" userId="6b61d2af-a053-4433-a1e9-3220a1a39c4d" providerId="ADAL" clId="{65E7D2C9-046B-49F9-B19D-FB24FF255F66}" dt="2022-10-14T16:32:02.088" v="63" actId="478"/>
          <ac:spMkLst>
            <pc:docMk/>
            <pc:sldMk cId="4126036727" sldId="293"/>
            <ac:spMk id="13" creationId="{8CB947F2-F571-40ED-884A-5EFB9115D536}"/>
          </ac:spMkLst>
        </pc:spChg>
        <pc:spChg chg="add mod">
          <ac:chgData name="Lucy Trafford" userId="6b61d2af-a053-4433-a1e9-3220a1a39c4d" providerId="ADAL" clId="{65E7D2C9-046B-49F9-B19D-FB24FF255F66}" dt="2022-10-17T15:34:58.724" v="3657" actId="1076"/>
          <ac:spMkLst>
            <pc:docMk/>
            <pc:sldMk cId="4126036727" sldId="293"/>
            <ac:spMk id="13" creationId="{9A936CF0-E9F0-4ACE-98EE-CAB5C96AD1C3}"/>
          </ac:spMkLst>
        </pc:spChg>
        <pc:spChg chg="mod">
          <ac:chgData name="Lucy Trafford" userId="6b61d2af-a053-4433-a1e9-3220a1a39c4d" providerId="ADAL" clId="{65E7D2C9-046B-49F9-B19D-FB24FF255F66}" dt="2022-10-17T15:35:35.705" v="3692" actId="1076"/>
          <ac:spMkLst>
            <pc:docMk/>
            <pc:sldMk cId="4126036727" sldId="293"/>
            <ac:spMk id="14" creationId="{787409D6-729B-4B2F-A165-32586FCD738F}"/>
          </ac:spMkLst>
        </pc:spChg>
        <pc:spChg chg="add del mod">
          <ac:chgData name="Lucy Trafford" userId="6b61d2af-a053-4433-a1e9-3220a1a39c4d" providerId="ADAL" clId="{65E7D2C9-046B-49F9-B19D-FB24FF255F66}" dt="2022-10-17T15:25:23.844" v="3508"/>
          <ac:spMkLst>
            <pc:docMk/>
            <pc:sldMk cId="4126036727" sldId="293"/>
            <ac:spMk id="15" creationId="{C48DF1FB-D249-4CAB-973B-6EED53C78C1C}"/>
          </ac:spMkLst>
        </pc:spChg>
        <pc:spChg chg="add del mod">
          <ac:chgData name="Lucy Trafford" userId="6b61d2af-a053-4433-a1e9-3220a1a39c4d" providerId="ADAL" clId="{65E7D2C9-046B-49F9-B19D-FB24FF255F66}" dt="2022-10-17T15:25:26.737" v="3510"/>
          <ac:spMkLst>
            <pc:docMk/>
            <pc:sldMk cId="4126036727" sldId="293"/>
            <ac:spMk id="16" creationId="{0AF0414C-51C2-4905-9800-372F58D4FB9D}"/>
          </ac:spMkLst>
        </pc:spChg>
        <pc:spChg chg="del">
          <ac:chgData name="Lucy Trafford" userId="6b61d2af-a053-4433-a1e9-3220a1a39c4d" providerId="ADAL" clId="{65E7D2C9-046B-49F9-B19D-FB24FF255F66}" dt="2022-10-14T16:31:59.674" v="62" actId="478"/>
          <ac:spMkLst>
            <pc:docMk/>
            <pc:sldMk cId="4126036727" sldId="293"/>
            <ac:spMk id="16" creationId="{CA0E039B-4A72-4AE2-807C-D9BF4ABD9F37}"/>
          </ac:spMkLst>
        </pc:spChg>
        <pc:spChg chg="add del mod">
          <ac:chgData name="Lucy Trafford" userId="6b61d2af-a053-4433-a1e9-3220a1a39c4d" providerId="ADAL" clId="{65E7D2C9-046B-49F9-B19D-FB24FF255F66}" dt="2022-10-17T15:25:30.458" v="3512"/>
          <ac:spMkLst>
            <pc:docMk/>
            <pc:sldMk cId="4126036727" sldId="293"/>
            <ac:spMk id="17" creationId="{BD7770B1-FBE6-4746-AF66-BC1883D6F064}"/>
          </ac:spMkLst>
        </pc:spChg>
        <pc:spChg chg="add mod">
          <ac:chgData name="Lucy Trafford" userId="6b61d2af-a053-4433-a1e9-3220a1a39c4d" providerId="ADAL" clId="{65E7D2C9-046B-49F9-B19D-FB24FF255F66}" dt="2022-10-17T15:35:01.301" v="3658" actId="1076"/>
          <ac:spMkLst>
            <pc:docMk/>
            <pc:sldMk cId="4126036727" sldId="293"/>
            <ac:spMk id="18" creationId="{3491E22F-CBAF-49EB-9951-15556C91CCF9}"/>
          </ac:spMkLst>
        </pc:spChg>
        <pc:spChg chg="add mod">
          <ac:chgData name="Lucy Trafford" userId="6b61d2af-a053-4433-a1e9-3220a1a39c4d" providerId="ADAL" clId="{65E7D2C9-046B-49F9-B19D-FB24FF255F66}" dt="2022-10-17T15:35:14.572" v="3660" actId="1076"/>
          <ac:spMkLst>
            <pc:docMk/>
            <pc:sldMk cId="4126036727" sldId="293"/>
            <ac:spMk id="19" creationId="{C9AE16AC-8152-456C-BF24-13B651CAE854}"/>
          </ac:spMkLst>
        </pc:spChg>
      </pc:sldChg>
      <pc:sldChg chg="modSp add del mod">
        <pc:chgData name="Lucy Trafford" userId="6b61d2af-a053-4433-a1e9-3220a1a39c4d" providerId="ADAL" clId="{65E7D2C9-046B-49F9-B19D-FB24FF255F66}" dt="2022-10-17T15:35:48.135" v="3693" actId="47"/>
        <pc:sldMkLst>
          <pc:docMk/>
          <pc:sldMk cId="3878118439" sldId="294"/>
        </pc:sldMkLst>
        <pc:spChg chg="mod">
          <ac:chgData name="Lucy Trafford" userId="6b61d2af-a053-4433-a1e9-3220a1a39c4d" providerId="ADAL" clId="{65E7D2C9-046B-49F9-B19D-FB24FF255F66}" dt="2022-10-14T16:32:12.490" v="77" actId="20577"/>
          <ac:spMkLst>
            <pc:docMk/>
            <pc:sldMk cId="3878118439" sldId="294"/>
            <ac:spMk id="14" creationId="{787409D6-729B-4B2F-A165-32586FCD738F}"/>
          </ac:spMkLst>
        </pc:spChg>
      </pc:sldChg>
      <pc:sldChg chg="addSp delSp modSp add mod">
        <pc:chgData name="Lucy Trafford" userId="6b61d2af-a053-4433-a1e9-3220a1a39c4d" providerId="ADAL" clId="{65E7D2C9-046B-49F9-B19D-FB24FF255F66}" dt="2022-10-16T12:59:22.096" v="760" actId="1076"/>
        <pc:sldMkLst>
          <pc:docMk/>
          <pc:sldMk cId="3773798350" sldId="295"/>
        </pc:sldMkLst>
        <pc:spChg chg="mod">
          <ac:chgData name="Lucy Trafford" userId="6b61d2af-a053-4433-a1e9-3220a1a39c4d" providerId="ADAL" clId="{65E7D2C9-046B-49F9-B19D-FB24FF255F66}" dt="2022-10-16T12:58:49.245" v="751" actId="14100"/>
          <ac:spMkLst>
            <pc:docMk/>
            <pc:sldMk cId="3773798350" sldId="295"/>
            <ac:spMk id="4" creationId="{92A782B8-4E9E-4874-A94E-0948CAE6E15B}"/>
          </ac:spMkLst>
        </pc:spChg>
        <pc:spChg chg="mod">
          <ac:chgData name="Lucy Trafford" userId="6b61d2af-a053-4433-a1e9-3220a1a39c4d" providerId="ADAL" clId="{65E7D2C9-046B-49F9-B19D-FB24FF255F66}" dt="2022-10-16T12:58:36.859" v="749" actId="14100"/>
          <ac:spMkLst>
            <pc:docMk/>
            <pc:sldMk cId="3773798350" sldId="295"/>
            <ac:spMk id="5" creationId="{3722649E-B8C3-4B3D-AA8F-5CD2D13C2ADA}"/>
          </ac:spMkLst>
        </pc:spChg>
        <pc:spChg chg="del mod">
          <ac:chgData name="Lucy Trafford" userId="6b61d2af-a053-4433-a1e9-3220a1a39c4d" providerId="ADAL" clId="{65E7D2C9-046B-49F9-B19D-FB24FF255F66}" dt="2022-10-16T12:57:39.802" v="723" actId="478"/>
          <ac:spMkLst>
            <pc:docMk/>
            <pc:sldMk cId="3773798350" sldId="295"/>
            <ac:spMk id="7" creationId="{08C14B3F-C8ED-4B10-AEC3-404789C5FE49}"/>
          </ac:spMkLst>
        </pc:spChg>
        <pc:spChg chg="del">
          <ac:chgData name="Lucy Trafford" userId="6b61d2af-a053-4433-a1e9-3220a1a39c4d" providerId="ADAL" clId="{65E7D2C9-046B-49F9-B19D-FB24FF255F66}" dt="2022-10-14T16:33:41.712" v="88" actId="478"/>
          <ac:spMkLst>
            <pc:docMk/>
            <pc:sldMk cId="3773798350" sldId="295"/>
            <ac:spMk id="11" creationId="{42F608BC-DF8B-43DC-814C-B14677C16E24}"/>
          </ac:spMkLst>
        </pc:spChg>
        <pc:spChg chg="mod">
          <ac:chgData name="Lucy Trafford" userId="6b61d2af-a053-4433-a1e9-3220a1a39c4d" providerId="ADAL" clId="{65E7D2C9-046B-49F9-B19D-FB24FF255F66}" dt="2022-10-16T12:59:22.096" v="760" actId="1076"/>
          <ac:spMkLst>
            <pc:docMk/>
            <pc:sldMk cId="3773798350" sldId="295"/>
            <ac:spMk id="13" creationId="{8CB947F2-F571-40ED-884A-5EFB9115D536}"/>
          </ac:spMkLst>
        </pc:spChg>
        <pc:spChg chg="mod">
          <ac:chgData name="Lucy Trafford" userId="6b61d2af-a053-4433-a1e9-3220a1a39c4d" providerId="ADAL" clId="{65E7D2C9-046B-49F9-B19D-FB24FF255F66}" dt="2022-10-16T12:58:39.758" v="750" actId="1076"/>
          <ac:spMkLst>
            <pc:docMk/>
            <pc:sldMk cId="3773798350" sldId="295"/>
            <ac:spMk id="14" creationId="{787409D6-729B-4B2F-A165-32586FCD738F}"/>
          </ac:spMkLst>
        </pc:spChg>
        <pc:spChg chg="mod">
          <ac:chgData name="Lucy Trafford" userId="6b61d2af-a053-4433-a1e9-3220a1a39c4d" providerId="ADAL" clId="{65E7D2C9-046B-49F9-B19D-FB24FF255F66}" dt="2022-10-16T12:59:19.313" v="759" actId="1076"/>
          <ac:spMkLst>
            <pc:docMk/>
            <pc:sldMk cId="3773798350" sldId="295"/>
            <ac:spMk id="16" creationId="{CA0E039B-4A72-4AE2-807C-D9BF4ABD9F37}"/>
          </ac:spMkLst>
        </pc:spChg>
        <pc:picChg chg="mod">
          <ac:chgData name="Lucy Trafford" userId="6b61d2af-a053-4433-a1e9-3220a1a39c4d" providerId="ADAL" clId="{65E7D2C9-046B-49F9-B19D-FB24FF255F66}" dt="2022-10-16T12:59:00.890" v="755" actId="1076"/>
          <ac:picMkLst>
            <pc:docMk/>
            <pc:sldMk cId="3773798350" sldId="295"/>
            <ac:picMk id="10" creationId="{CD85A2CE-441E-4569-B43E-3A081AED5668}"/>
          </ac:picMkLst>
        </pc:picChg>
        <pc:picChg chg="add del mod">
          <ac:chgData name="Lucy Trafford" userId="6b61d2af-a053-4433-a1e9-3220a1a39c4d" providerId="ADAL" clId="{65E7D2C9-046B-49F9-B19D-FB24FF255F66}" dt="2022-10-16T12:57:42.839" v="725"/>
          <ac:picMkLst>
            <pc:docMk/>
            <pc:sldMk cId="3773798350" sldId="295"/>
            <ac:picMk id="11" creationId="{21B5ED7C-3950-4C8F-A727-E0BABC1DD8B2}"/>
          </ac:picMkLst>
        </pc:picChg>
        <pc:picChg chg="add mod">
          <ac:chgData name="Lucy Trafford" userId="6b61d2af-a053-4433-a1e9-3220a1a39c4d" providerId="ADAL" clId="{65E7D2C9-046B-49F9-B19D-FB24FF255F66}" dt="2022-10-16T12:59:13.471" v="758" actId="1076"/>
          <ac:picMkLst>
            <pc:docMk/>
            <pc:sldMk cId="3773798350" sldId="295"/>
            <ac:picMk id="12" creationId="{82C60A2F-4287-420C-A56A-6CCFEF8086A5}"/>
          </ac:picMkLst>
        </pc:picChg>
        <pc:picChg chg="add mod">
          <ac:chgData name="Lucy Trafford" userId="6b61d2af-a053-4433-a1e9-3220a1a39c4d" providerId="ADAL" clId="{65E7D2C9-046B-49F9-B19D-FB24FF255F66}" dt="2022-10-16T12:59:08.657" v="757" actId="14100"/>
          <ac:picMkLst>
            <pc:docMk/>
            <pc:sldMk cId="3773798350" sldId="295"/>
            <ac:picMk id="15" creationId="{6687F65E-23DA-4522-90AA-D72E072F90FC}"/>
          </ac:picMkLst>
        </pc:picChg>
      </pc:sldChg>
      <pc:sldChg chg="new del">
        <pc:chgData name="Lucy Trafford" userId="6b61d2af-a053-4433-a1e9-3220a1a39c4d" providerId="ADAL" clId="{65E7D2C9-046B-49F9-B19D-FB24FF255F66}" dt="2022-10-14T16:35:26.587" v="102" actId="680"/>
        <pc:sldMkLst>
          <pc:docMk/>
          <pc:sldMk cId="441585902" sldId="296"/>
        </pc:sldMkLst>
      </pc:sldChg>
      <pc:sldChg chg="addSp delSp add del mod">
        <pc:chgData name="Lucy Trafford" userId="6b61d2af-a053-4433-a1e9-3220a1a39c4d" providerId="ADAL" clId="{65E7D2C9-046B-49F9-B19D-FB24FF255F66}" dt="2022-10-14T16:35:37.797" v="106" actId="2890"/>
        <pc:sldMkLst>
          <pc:docMk/>
          <pc:sldMk cId="616837712" sldId="296"/>
        </pc:sldMkLst>
        <pc:picChg chg="add del">
          <ac:chgData name="Lucy Trafford" userId="6b61d2af-a053-4433-a1e9-3220a1a39c4d" providerId="ADAL" clId="{65E7D2C9-046B-49F9-B19D-FB24FF255F66}" dt="2022-10-14T16:35:36.995" v="105" actId="478"/>
          <ac:picMkLst>
            <pc:docMk/>
            <pc:sldMk cId="616837712" sldId="296"/>
            <ac:picMk id="12" creationId="{82C60A2F-4287-420C-A56A-6CCFEF8086A5}"/>
          </ac:picMkLst>
        </pc:picChg>
      </pc:sldChg>
      <pc:sldChg chg="addSp modSp add mod">
        <pc:chgData name="Lucy Trafford" userId="6b61d2af-a053-4433-a1e9-3220a1a39c4d" providerId="ADAL" clId="{65E7D2C9-046B-49F9-B19D-FB24FF255F66}" dt="2022-10-19T14:04:11.690" v="6791" actId="207"/>
        <pc:sldMkLst>
          <pc:docMk/>
          <pc:sldMk cId="2439857386" sldId="296"/>
        </pc:sldMkLst>
        <pc:spChg chg="mod">
          <ac:chgData name="Lucy Trafford" userId="6b61d2af-a053-4433-a1e9-3220a1a39c4d" providerId="ADAL" clId="{65E7D2C9-046B-49F9-B19D-FB24FF255F66}" dt="2022-10-17T15:59:42.710" v="4207" actId="14100"/>
          <ac:spMkLst>
            <pc:docMk/>
            <pc:sldMk cId="2439857386" sldId="296"/>
            <ac:spMk id="4" creationId="{92A782B8-4E9E-4874-A94E-0948CAE6E15B}"/>
          </ac:spMkLst>
        </pc:spChg>
        <pc:spChg chg="mod">
          <ac:chgData name="Lucy Trafford" userId="6b61d2af-a053-4433-a1e9-3220a1a39c4d" providerId="ADAL" clId="{65E7D2C9-046B-49F9-B19D-FB24FF255F66}" dt="2022-10-17T16:29:43.037" v="4590" actId="14100"/>
          <ac:spMkLst>
            <pc:docMk/>
            <pc:sldMk cId="2439857386" sldId="296"/>
            <ac:spMk id="5" creationId="{3722649E-B8C3-4B3D-AA8F-5CD2D13C2ADA}"/>
          </ac:spMkLst>
        </pc:spChg>
        <pc:spChg chg="mod">
          <ac:chgData name="Lucy Trafford" userId="6b61d2af-a053-4433-a1e9-3220a1a39c4d" providerId="ADAL" clId="{65E7D2C9-046B-49F9-B19D-FB24FF255F66}" dt="2022-10-17T16:29:11.708" v="4582" actId="1076"/>
          <ac:spMkLst>
            <pc:docMk/>
            <pc:sldMk cId="2439857386" sldId="296"/>
            <ac:spMk id="7" creationId="{08C14B3F-C8ED-4B10-AEC3-404789C5FE49}"/>
          </ac:spMkLst>
        </pc:spChg>
        <pc:spChg chg="mod">
          <ac:chgData name="Lucy Trafford" userId="6b61d2af-a053-4433-a1e9-3220a1a39c4d" providerId="ADAL" clId="{65E7D2C9-046B-49F9-B19D-FB24FF255F66}" dt="2022-10-19T14:04:11.690" v="6791" actId="207"/>
          <ac:spMkLst>
            <pc:docMk/>
            <pc:sldMk cId="2439857386" sldId="296"/>
            <ac:spMk id="11" creationId="{42F608BC-DF8B-43DC-814C-B14677C16E24}"/>
          </ac:spMkLst>
        </pc:spChg>
        <pc:spChg chg="add mod">
          <ac:chgData name="Lucy Trafford" userId="6b61d2af-a053-4433-a1e9-3220a1a39c4d" providerId="ADAL" clId="{65E7D2C9-046B-49F9-B19D-FB24FF255F66}" dt="2022-10-17T16:29:15.344" v="4583" actId="1076"/>
          <ac:spMkLst>
            <pc:docMk/>
            <pc:sldMk cId="2439857386" sldId="296"/>
            <ac:spMk id="12" creationId="{530A5ABC-0681-4CA4-8CA5-B130580033EC}"/>
          </ac:spMkLst>
        </pc:spChg>
        <pc:spChg chg="add mod">
          <ac:chgData name="Lucy Trafford" userId="6b61d2af-a053-4433-a1e9-3220a1a39c4d" providerId="ADAL" clId="{65E7D2C9-046B-49F9-B19D-FB24FF255F66}" dt="2022-10-17T16:29:07.251" v="4580" actId="1076"/>
          <ac:spMkLst>
            <pc:docMk/>
            <pc:sldMk cId="2439857386" sldId="296"/>
            <ac:spMk id="13" creationId="{660ECD05-71C9-4951-A60E-C071708BB236}"/>
          </ac:spMkLst>
        </pc:spChg>
        <pc:spChg chg="mod">
          <ac:chgData name="Lucy Trafford" userId="6b61d2af-a053-4433-a1e9-3220a1a39c4d" providerId="ADAL" clId="{65E7D2C9-046B-49F9-B19D-FB24FF255F66}" dt="2022-10-17T16:29:42.882" v="4589" actId="1076"/>
          <ac:spMkLst>
            <pc:docMk/>
            <pc:sldMk cId="2439857386" sldId="296"/>
            <ac:spMk id="14" creationId="{787409D6-729B-4B2F-A165-32586FCD738F}"/>
          </ac:spMkLst>
        </pc:spChg>
        <pc:spChg chg="add mod">
          <ac:chgData name="Lucy Trafford" userId="6b61d2af-a053-4433-a1e9-3220a1a39c4d" providerId="ADAL" clId="{65E7D2C9-046B-49F9-B19D-FB24FF255F66}" dt="2022-10-17T16:30:08.919" v="4593" actId="1076"/>
          <ac:spMkLst>
            <pc:docMk/>
            <pc:sldMk cId="2439857386" sldId="296"/>
            <ac:spMk id="15" creationId="{D80FD8A2-916E-45EE-B7DA-F4349D39339F}"/>
          </ac:spMkLst>
        </pc:spChg>
      </pc:sldChg>
      <pc:sldChg chg="modSp add del mod">
        <pc:chgData name="Lucy Trafford" userId="6b61d2af-a053-4433-a1e9-3220a1a39c4d" providerId="ADAL" clId="{65E7D2C9-046B-49F9-B19D-FB24FF255F66}" dt="2022-10-17T16:00:37.628" v="4218" actId="47"/>
        <pc:sldMkLst>
          <pc:docMk/>
          <pc:sldMk cId="2609344901" sldId="297"/>
        </pc:sldMkLst>
        <pc:spChg chg="mod">
          <ac:chgData name="Lucy Trafford" userId="6b61d2af-a053-4433-a1e9-3220a1a39c4d" providerId="ADAL" clId="{65E7D2C9-046B-49F9-B19D-FB24FF255F66}" dt="2022-10-14T16:37:05.844" v="129" actId="20577"/>
          <ac:spMkLst>
            <pc:docMk/>
            <pc:sldMk cId="2609344901" sldId="297"/>
            <ac:spMk id="14" creationId="{787409D6-729B-4B2F-A165-32586FCD738F}"/>
          </ac:spMkLst>
        </pc:spChg>
      </pc:sldChg>
      <pc:sldChg chg="modSp add del mod ord">
        <pc:chgData name="Lucy Trafford" userId="6b61d2af-a053-4433-a1e9-3220a1a39c4d" providerId="ADAL" clId="{65E7D2C9-046B-49F9-B19D-FB24FF255F66}" dt="2022-10-18T22:07:07.454" v="5837" actId="47"/>
        <pc:sldMkLst>
          <pc:docMk/>
          <pc:sldMk cId="667827979" sldId="298"/>
        </pc:sldMkLst>
        <pc:spChg chg="mod">
          <ac:chgData name="Lucy Trafford" userId="6b61d2af-a053-4433-a1e9-3220a1a39c4d" providerId="ADAL" clId="{65E7D2C9-046B-49F9-B19D-FB24FF255F66}" dt="2022-10-14T16:40:27.731" v="169" actId="20577"/>
          <ac:spMkLst>
            <pc:docMk/>
            <pc:sldMk cId="667827979" sldId="298"/>
            <ac:spMk id="3" creationId="{C733A615-88F8-4422-A463-3F0F4F4335DC}"/>
          </ac:spMkLst>
        </pc:spChg>
      </pc:sldChg>
      <pc:sldChg chg="add del">
        <pc:chgData name="Lucy Trafford" userId="6b61d2af-a053-4433-a1e9-3220a1a39c4d" providerId="ADAL" clId="{65E7D2C9-046B-49F9-B19D-FB24FF255F66}" dt="2022-10-16T20:34:44.257" v="2817" actId="47"/>
        <pc:sldMkLst>
          <pc:docMk/>
          <pc:sldMk cId="619742242" sldId="299"/>
        </pc:sldMkLst>
      </pc:sldChg>
      <pc:sldChg chg="add del">
        <pc:chgData name="Lucy Trafford" userId="6b61d2af-a053-4433-a1e9-3220a1a39c4d" providerId="ADAL" clId="{65E7D2C9-046B-49F9-B19D-FB24FF255F66}" dt="2022-10-16T13:23:19.514" v="1766" actId="47"/>
        <pc:sldMkLst>
          <pc:docMk/>
          <pc:sldMk cId="926232717" sldId="300"/>
        </pc:sldMkLst>
      </pc:sldChg>
      <pc:sldChg chg="add del">
        <pc:chgData name="Lucy Trafford" userId="6b61d2af-a053-4433-a1e9-3220a1a39c4d" providerId="ADAL" clId="{65E7D2C9-046B-49F9-B19D-FB24FF255F66}" dt="2022-10-14T16:46:11.744" v="171" actId="47"/>
        <pc:sldMkLst>
          <pc:docMk/>
          <pc:sldMk cId="1577683825" sldId="300"/>
        </pc:sldMkLst>
      </pc:sldChg>
      <pc:sldChg chg="addSp delSp modSp add mod">
        <pc:chgData name="Lucy Trafford" userId="6b61d2af-a053-4433-a1e9-3220a1a39c4d" providerId="ADAL" clId="{65E7D2C9-046B-49F9-B19D-FB24FF255F66}" dt="2022-10-19T10:38:40.667" v="6617" actId="14100"/>
        <pc:sldMkLst>
          <pc:docMk/>
          <pc:sldMk cId="1992922253" sldId="301"/>
        </pc:sldMkLst>
        <pc:spChg chg="mod">
          <ac:chgData name="Lucy Trafford" userId="6b61d2af-a053-4433-a1e9-3220a1a39c4d" providerId="ADAL" clId="{65E7D2C9-046B-49F9-B19D-FB24FF255F66}" dt="2022-10-19T10:38:40.667" v="6617" actId="14100"/>
          <ac:spMkLst>
            <pc:docMk/>
            <pc:sldMk cId="1992922253" sldId="301"/>
            <ac:spMk id="4" creationId="{92A782B8-4E9E-4874-A94E-0948CAE6E15B}"/>
          </ac:spMkLst>
        </pc:spChg>
        <pc:spChg chg="mod">
          <ac:chgData name="Lucy Trafford" userId="6b61d2af-a053-4433-a1e9-3220a1a39c4d" providerId="ADAL" clId="{65E7D2C9-046B-49F9-B19D-FB24FF255F66}" dt="2022-10-19T10:38:33.697" v="6615" actId="14100"/>
          <ac:spMkLst>
            <pc:docMk/>
            <pc:sldMk cId="1992922253" sldId="301"/>
            <ac:spMk id="5" creationId="{3722649E-B8C3-4B3D-AA8F-5CD2D13C2ADA}"/>
          </ac:spMkLst>
        </pc:spChg>
        <pc:spChg chg="mod">
          <ac:chgData name="Lucy Trafford" userId="6b61d2af-a053-4433-a1e9-3220a1a39c4d" providerId="ADAL" clId="{65E7D2C9-046B-49F9-B19D-FB24FF255F66}" dt="2022-10-19T10:36:52.309" v="6530" actId="1076"/>
          <ac:spMkLst>
            <pc:docMk/>
            <pc:sldMk cId="1992922253" sldId="301"/>
            <ac:spMk id="7" creationId="{08C14B3F-C8ED-4B10-AEC3-404789C5FE49}"/>
          </ac:spMkLst>
        </pc:spChg>
        <pc:spChg chg="add mod">
          <ac:chgData name="Lucy Trafford" userId="6b61d2af-a053-4433-a1e9-3220a1a39c4d" providerId="ADAL" clId="{65E7D2C9-046B-49F9-B19D-FB24FF255F66}" dt="2022-10-19T10:37:22.400" v="6537" actId="1076"/>
          <ac:spMkLst>
            <pc:docMk/>
            <pc:sldMk cId="1992922253" sldId="301"/>
            <ac:spMk id="11" creationId="{43A2BDE3-3CFD-4CB4-9C24-CCF7288BFDA5}"/>
          </ac:spMkLst>
        </pc:spChg>
        <pc:spChg chg="add del mod">
          <ac:chgData name="Lucy Trafford" userId="6b61d2af-a053-4433-a1e9-3220a1a39c4d" providerId="ADAL" clId="{65E7D2C9-046B-49F9-B19D-FB24FF255F66}" dt="2022-10-16T13:18:11.153" v="1683" actId="478"/>
          <ac:spMkLst>
            <pc:docMk/>
            <pc:sldMk cId="1992922253" sldId="301"/>
            <ac:spMk id="13" creationId="{1777AE0F-D78D-4144-A9DC-C79D5D1F0050}"/>
          </ac:spMkLst>
        </pc:spChg>
        <pc:spChg chg="add mod">
          <ac:chgData name="Lucy Trafford" userId="6b61d2af-a053-4433-a1e9-3220a1a39c4d" providerId="ADAL" clId="{65E7D2C9-046B-49F9-B19D-FB24FF255F66}" dt="2022-10-19T10:38:13.142" v="6610" actId="1076"/>
          <ac:spMkLst>
            <pc:docMk/>
            <pc:sldMk cId="1992922253" sldId="301"/>
            <ac:spMk id="13" creationId="{9A85DEF1-8840-431D-8914-E85FA864FB53}"/>
          </ac:spMkLst>
        </pc:spChg>
        <pc:spChg chg="mod">
          <ac:chgData name="Lucy Trafford" userId="6b61d2af-a053-4433-a1e9-3220a1a39c4d" providerId="ADAL" clId="{65E7D2C9-046B-49F9-B19D-FB24FF255F66}" dt="2022-10-19T10:38:36.954" v="6616" actId="1076"/>
          <ac:spMkLst>
            <pc:docMk/>
            <pc:sldMk cId="1992922253" sldId="301"/>
            <ac:spMk id="14" creationId="{787409D6-729B-4B2F-A165-32586FCD738F}"/>
          </ac:spMkLst>
        </pc:spChg>
        <pc:spChg chg="mod">
          <ac:chgData name="Lucy Trafford" userId="6b61d2af-a053-4433-a1e9-3220a1a39c4d" providerId="ADAL" clId="{65E7D2C9-046B-49F9-B19D-FB24FF255F66}" dt="2022-10-19T10:38:15.790" v="6611" actId="1076"/>
          <ac:spMkLst>
            <pc:docMk/>
            <pc:sldMk cId="1992922253" sldId="301"/>
            <ac:spMk id="15" creationId="{1CD8779E-5E0A-42EA-9D4D-596D0C29B7C0}"/>
          </ac:spMkLst>
        </pc:spChg>
        <pc:spChg chg="add mod">
          <ac:chgData name="Lucy Trafford" userId="6b61d2af-a053-4433-a1e9-3220a1a39c4d" providerId="ADAL" clId="{65E7D2C9-046B-49F9-B19D-FB24FF255F66}" dt="2022-10-19T10:37:13.094" v="6535" actId="1076"/>
          <ac:spMkLst>
            <pc:docMk/>
            <pc:sldMk cId="1992922253" sldId="301"/>
            <ac:spMk id="16" creationId="{F6157C11-A0DF-4832-B8C0-D0E3471DACD0}"/>
          </ac:spMkLst>
        </pc:spChg>
        <pc:spChg chg="add del mod">
          <ac:chgData name="Lucy Trafford" userId="6b61d2af-a053-4433-a1e9-3220a1a39c4d" providerId="ADAL" clId="{65E7D2C9-046B-49F9-B19D-FB24FF255F66}" dt="2022-10-19T10:36:42.238" v="6528" actId="478"/>
          <ac:spMkLst>
            <pc:docMk/>
            <pc:sldMk cId="1992922253" sldId="301"/>
            <ac:spMk id="17" creationId="{6E7E25D9-BC61-4047-81BE-904ACCFDA46A}"/>
          </ac:spMkLst>
        </pc:spChg>
        <pc:spChg chg="add del mod">
          <ac:chgData name="Lucy Trafford" userId="6b61d2af-a053-4433-a1e9-3220a1a39c4d" providerId="ADAL" clId="{65E7D2C9-046B-49F9-B19D-FB24FF255F66}" dt="2022-10-19T10:32:48.858" v="6373" actId="478"/>
          <ac:spMkLst>
            <pc:docMk/>
            <pc:sldMk cId="1992922253" sldId="301"/>
            <ac:spMk id="18" creationId="{AF91D962-8DBC-4AF2-AC0B-EC38AD42BA05}"/>
          </ac:spMkLst>
        </pc:spChg>
        <pc:picChg chg="mod">
          <ac:chgData name="Lucy Trafford" userId="6b61d2af-a053-4433-a1e9-3220a1a39c4d" providerId="ADAL" clId="{65E7D2C9-046B-49F9-B19D-FB24FF255F66}" dt="2022-10-16T13:19:27.325" v="1706" actId="1076"/>
          <ac:picMkLst>
            <pc:docMk/>
            <pc:sldMk cId="1992922253" sldId="301"/>
            <ac:picMk id="10" creationId="{CD85A2CE-441E-4569-B43E-3A081AED5668}"/>
          </ac:picMkLst>
        </pc:picChg>
      </pc:sldChg>
      <pc:sldChg chg="addSp delSp modSp add del mod">
        <pc:chgData name="Lucy Trafford" userId="6b61d2af-a053-4433-a1e9-3220a1a39c4d" providerId="ADAL" clId="{65E7D2C9-046B-49F9-B19D-FB24FF255F66}" dt="2022-10-18T22:09:12.310" v="5844" actId="47"/>
        <pc:sldMkLst>
          <pc:docMk/>
          <pc:sldMk cId="3094031223" sldId="302"/>
        </pc:sldMkLst>
        <pc:spChg chg="mod">
          <ac:chgData name="Lucy Trafford" userId="6b61d2af-a053-4433-a1e9-3220a1a39c4d" providerId="ADAL" clId="{65E7D2C9-046B-49F9-B19D-FB24FF255F66}" dt="2022-10-18T13:50:23.795" v="5311" actId="1076"/>
          <ac:spMkLst>
            <pc:docMk/>
            <pc:sldMk cId="3094031223" sldId="302"/>
            <ac:spMk id="5" creationId="{4B98E8B5-DB37-4CC6-9AB2-88F8D12893FC}"/>
          </ac:spMkLst>
        </pc:spChg>
        <pc:spChg chg="add mod">
          <ac:chgData name="Lucy Trafford" userId="6b61d2af-a053-4433-a1e9-3220a1a39c4d" providerId="ADAL" clId="{65E7D2C9-046B-49F9-B19D-FB24FF255F66}" dt="2022-10-18T17:07:00.057" v="5832" actId="1076"/>
          <ac:spMkLst>
            <pc:docMk/>
            <pc:sldMk cId="3094031223" sldId="302"/>
            <ac:spMk id="10" creationId="{3B2D9AD5-D2D4-4EBE-918D-EBF2B18DB7A1}"/>
          </ac:spMkLst>
        </pc:spChg>
        <pc:spChg chg="add del mod">
          <ac:chgData name="Lucy Trafford" userId="6b61d2af-a053-4433-a1e9-3220a1a39c4d" providerId="ADAL" clId="{65E7D2C9-046B-49F9-B19D-FB24FF255F66}" dt="2022-10-18T17:07:00.657" v="5833" actId="478"/>
          <ac:spMkLst>
            <pc:docMk/>
            <pc:sldMk cId="3094031223" sldId="302"/>
            <ac:spMk id="12" creationId="{E0E1530A-62AC-4838-829F-B95F401C28AF}"/>
          </ac:spMkLst>
        </pc:spChg>
        <pc:spChg chg="mod">
          <ac:chgData name="Lucy Trafford" userId="6b61d2af-a053-4433-a1e9-3220a1a39c4d" providerId="ADAL" clId="{65E7D2C9-046B-49F9-B19D-FB24FF255F66}" dt="2022-10-18T13:50:06.732" v="5309" actId="1076"/>
          <ac:spMkLst>
            <pc:docMk/>
            <pc:sldMk cId="3094031223" sldId="302"/>
            <ac:spMk id="13" creationId="{7FF9FD70-991F-45B4-82A1-325F598B4FC7}"/>
          </ac:spMkLst>
        </pc:spChg>
        <pc:spChg chg="add mod">
          <ac:chgData name="Lucy Trafford" userId="6b61d2af-a053-4433-a1e9-3220a1a39c4d" providerId="ADAL" clId="{65E7D2C9-046B-49F9-B19D-FB24FF255F66}" dt="2022-10-18T13:50:10.517" v="5310" actId="1076"/>
          <ac:spMkLst>
            <pc:docMk/>
            <pc:sldMk cId="3094031223" sldId="302"/>
            <ac:spMk id="14" creationId="{8FD7C2B9-B813-4DA2-BB6B-88B786892D8F}"/>
          </ac:spMkLst>
        </pc:spChg>
        <pc:spChg chg="add del">
          <ac:chgData name="Lucy Trafford" userId="6b61d2af-a053-4433-a1e9-3220a1a39c4d" providerId="ADAL" clId="{65E7D2C9-046B-49F9-B19D-FB24FF255F66}" dt="2022-10-18T22:08:49.335" v="5841" actId="22"/>
          <ac:spMkLst>
            <pc:docMk/>
            <pc:sldMk cId="3094031223" sldId="302"/>
            <ac:spMk id="16" creationId="{B43157F8-9588-4BAB-A339-11C275C80D91}"/>
          </ac:spMkLst>
        </pc:spChg>
        <pc:spChg chg="del mod">
          <ac:chgData name="Lucy Trafford" userId="6b61d2af-a053-4433-a1e9-3220a1a39c4d" providerId="ADAL" clId="{65E7D2C9-046B-49F9-B19D-FB24FF255F66}" dt="2022-10-18T13:49:40.137" v="5304" actId="478"/>
          <ac:spMkLst>
            <pc:docMk/>
            <pc:sldMk cId="3094031223" sldId="302"/>
            <ac:spMk id="17" creationId="{A8973DAB-B0BB-48E4-AF74-2F56EC342375}"/>
          </ac:spMkLst>
        </pc:spChg>
      </pc:sldChg>
      <pc:sldChg chg="addSp delSp modSp add del mod ord">
        <pc:chgData name="Lucy Trafford" userId="6b61d2af-a053-4433-a1e9-3220a1a39c4d" providerId="ADAL" clId="{65E7D2C9-046B-49F9-B19D-FB24FF255F66}" dt="2022-10-18T22:09:58.959" v="5848" actId="2696"/>
        <pc:sldMkLst>
          <pc:docMk/>
          <pc:sldMk cId="3105367704" sldId="303"/>
        </pc:sldMkLst>
        <pc:spChg chg="mod">
          <ac:chgData name="Lucy Trafford" userId="6b61d2af-a053-4433-a1e9-3220a1a39c4d" providerId="ADAL" clId="{65E7D2C9-046B-49F9-B19D-FB24FF255F66}" dt="2022-10-18T14:45:40.875" v="5409" actId="1076"/>
          <ac:spMkLst>
            <pc:docMk/>
            <pc:sldMk cId="3105367704" sldId="303"/>
            <ac:spMk id="4" creationId="{CEF1ECAA-4580-4AD2-AC68-4950EFF43C87}"/>
          </ac:spMkLst>
        </pc:spChg>
        <pc:spChg chg="mod">
          <ac:chgData name="Lucy Trafford" userId="6b61d2af-a053-4433-a1e9-3220a1a39c4d" providerId="ADAL" clId="{65E7D2C9-046B-49F9-B19D-FB24FF255F66}" dt="2022-10-18T14:45:53.075" v="5411" actId="14100"/>
          <ac:spMkLst>
            <pc:docMk/>
            <pc:sldMk cId="3105367704" sldId="303"/>
            <ac:spMk id="6" creationId="{11AA5AFC-37A0-4B52-914D-8E73E3693DC6}"/>
          </ac:spMkLst>
        </pc:spChg>
        <pc:spChg chg="mod">
          <ac:chgData name="Lucy Trafford" userId="6b61d2af-a053-4433-a1e9-3220a1a39c4d" providerId="ADAL" clId="{65E7D2C9-046B-49F9-B19D-FB24FF255F66}" dt="2022-10-18T14:45:46.616" v="5410" actId="14100"/>
          <ac:spMkLst>
            <pc:docMk/>
            <pc:sldMk cId="3105367704" sldId="303"/>
            <ac:spMk id="7" creationId="{C02DFB66-CA23-4EA1-8F06-62480DEE90AB}"/>
          </ac:spMkLst>
        </pc:spChg>
        <pc:spChg chg="del">
          <ac:chgData name="Lucy Trafford" userId="6b61d2af-a053-4433-a1e9-3220a1a39c4d" providerId="ADAL" clId="{65E7D2C9-046B-49F9-B19D-FB24FF255F66}" dt="2022-10-16T20:59:23.423" v="2871" actId="478"/>
          <ac:spMkLst>
            <pc:docMk/>
            <pc:sldMk cId="3105367704" sldId="303"/>
            <ac:spMk id="9" creationId="{66135E3B-1B0C-4FEA-ADD4-7A4848BB8753}"/>
          </ac:spMkLst>
        </pc:spChg>
        <pc:spChg chg="mod">
          <ac:chgData name="Lucy Trafford" userId="6b61d2af-a053-4433-a1e9-3220a1a39c4d" providerId="ADAL" clId="{65E7D2C9-046B-49F9-B19D-FB24FF255F66}" dt="2022-10-18T14:45:29.846" v="5406" actId="1076"/>
          <ac:spMkLst>
            <pc:docMk/>
            <pc:sldMk cId="3105367704" sldId="303"/>
            <ac:spMk id="10" creationId="{4871B2B6-2246-43B7-9F8E-B902CAB15DC6}"/>
          </ac:spMkLst>
        </pc:spChg>
        <pc:spChg chg="add mod">
          <ac:chgData name="Lucy Trafford" userId="6b61d2af-a053-4433-a1e9-3220a1a39c4d" providerId="ADAL" clId="{65E7D2C9-046B-49F9-B19D-FB24FF255F66}" dt="2022-10-18T14:45:01.320" v="5396" actId="1076"/>
          <ac:spMkLst>
            <pc:docMk/>
            <pc:sldMk cId="3105367704" sldId="303"/>
            <ac:spMk id="11" creationId="{6959B439-C9B9-4448-922F-D8990E759E7D}"/>
          </ac:spMkLst>
        </pc:spChg>
        <pc:spChg chg="add mod">
          <ac:chgData name="Lucy Trafford" userId="6b61d2af-a053-4433-a1e9-3220a1a39c4d" providerId="ADAL" clId="{65E7D2C9-046B-49F9-B19D-FB24FF255F66}" dt="2022-10-18T14:45:04.743" v="5397" actId="1076"/>
          <ac:spMkLst>
            <pc:docMk/>
            <pc:sldMk cId="3105367704" sldId="303"/>
            <ac:spMk id="13" creationId="{EA108049-6968-4686-B9D8-CFB6136F5BD2}"/>
          </ac:spMkLst>
        </pc:spChg>
        <pc:spChg chg="add del mod">
          <ac:chgData name="Lucy Trafford" userId="6b61d2af-a053-4433-a1e9-3220a1a39c4d" providerId="ADAL" clId="{65E7D2C9-046B-49F9-B19D-FB24FF255F66}" dt="2022-10-18T22:09:39.009" v="5846" actId="478"/>
          <ac:spMkLst>
            <pc:docMk/>
            <pc:sldMk cId="3105367704" sldId="303"/>
            <ac:spMk id="15" creationId="{E32BF824-752C-41D6-99C3-4B275A6AFE91}"/>
          </ac:spMkLst>
        </pc:spChg>
        <pc:spChg chg="mod">
          <ac:chgData name="Lucy Trafford" userId="6b61d2af-a053-4433-a1e9-3220a1a39c4d" providerId="ADAL" clId="{65E7D2C9-046B-49F9-B19D-FB24FF255F66}" dt="2022-10-18T14:45:14.361" v="5399" actId="1076"/>
          <ac:spMkLst>
            <pc:docMk/>
            <pc:sldMk cId="3105367704" sldId="303"/>
            <ac:spMk id="16" creationId="{4C1B372F-6157-4E06-9F21-459AA5CA69C5}"/>
          </ac:spMkLst>
        </pc:spChg>
        <pc:spChg chg="add del mod">
          <ac:chgData name="Lucy Trafford" userId="6b61d2af-a053-4433-a1e9-3220a1a39c4d" providerId="ADAL" clId="{65E7D2C9-046B-49F9-B19D-FB24FF255F66}" dt="2022-10-18T14:41:55.236" v="5350" actId="478"/>
          <ac:spMkLst>
            <pc:docMk/>
            <pc:sldMk cId="3105367704" sldId="303"/>
            <ac:spMk id="17" creationId="{F67C6FCE-B0A6-4D4E-9925-D0184E36F622}"/>
          </ac:spMkLst>
        </pc:spChg>
        <pc:spChg chg="add mod">
          <ac:chgData name="Lucy Trafford" userId="6b61d2af-a053-4433-a1e9-3220a1a39c4d" providerId="ADAL" clId="{65E7D2C9-046B-49F9-B19D-FB24FF255F66}" dt="2022-10-18T14:44:09.344" v="5382" actId="1076"/>
          <ac:spMkLst>
            <pc:docMk/>
            <pc:sldMk cId="3105367704" sldId="303"/>
            <ac:spMk id="18" creationId="{4249A6E3-BF89-4567-A2B5-D336A0012481}"/>
          </ac:spMkLst>
        </pc:spChg>
        <pc:spChg chg="del mod">
          <ac:chgData name="Lucy Trafford" userId="6b61d2af-a053-4433-a1e9-3220a1a39c4d" providerId="ADAL" clId="{65E7D2C9-046B-49F9-B19D-FB24FF255F66}" dt="2022-10-16T20:59:15.442" v="2870" actId="478"/>
          <ac:spMkLst>
            <pc:docMk/>
            <pc:sldMk cId="3105367704" sldId="303"/>
            <ac:spMk id="18" creationId="{C1831DD7-D5B5-420C-AB9C-A2C88139BF9F}"/>
          </ac:spMkLst>
        </pc:spChg>
        <pc:spChg chg="mod">
          <ac:chgData name="Lucy Trafford" userId="6b61d2af-a053-4433-a1e9-3220a1a39c4d" providerId="ADAL" clId="{65E7D2C9-046B-49F9-B19D-FB24FF255F66}" dt="2022-10-18T14:45:09.587" v="5398" actId="1076"/>
          <ac:spMkLst>
            <pc:docMk/>
            <pc:sldMk cId="3105367704" sldId="303"/>
            <ac:spMk id="20" creationId="{D9AD00B7-D892-4D9B-9D6E-074246512FF1}"/>
          </ac:spMkLst>
        </pc:spChg>
      </pc:sldChg>
      <pc:sldChg chg="delSp modSp add mod">
        <pc:chgData name="Lucy Trafford" userId="6b61d2af-a053-4433-a1e9-3220a1a39c4d" providerId="ADAL" clId="{65E7D2C9-046B-49F9-B19D-FB24FF255F66}" dt="2022-10-19T14:07:05.628" v="6837" actId="14100"/>
        <pc:sldMkLst>
          <pc:docMk/>
          <pc:sldMk cId="1075991273" sldId="304"/>
        </pc:sldMkLst>
        <pc:spChg chg="mod">
          <ac:chgData name="Lucy Trafford" userId="6b61d2af-a053-4433-a1e9-3220a1a39c4d" providerId="ADAL" clId="{65E7D2C9-046B-49F9-B19D-FB24FF255F66}" dt="2022-10-19T14:07:05.628" v="6837" actId="14100"/>
          <ac:spMkLst>
            <pc:docMk/>
            <pc:sldMk cId="1075991273" sldId="304"/>
            <ac:spMk id="4" creationId="{92A782B8-4E9E-4874-A94E-0948CAE6E15B}"/>
          </ac:spMkLst>
        </pc:spChg>
        <pc:spChg chg="mod">
          <ac:chgData name="Lucy Trafford" userId="6b61d2af-a053-4433-a1e9-3220a1a39c4d" providerId="ADAL" clId="{65E7D2C9-046B-49F9-B19D-FB24FF255F66}" dt="2022-10-19T14:06:59.567" v="6835" actId="14100"/>
          <ac:spMkLst>
            <pc:docMk/>
            <pc:sldMk cId="1075991273" sldId="304"/>
            <ac:spMk id="5" creationId="{3722649E-B8C3-4B3D-AA8F-5CD2D13C2ADA}"/>
          </ac:spMkLst>
        </pc:spChg>
        <pc:spChg chg="del mod">
          <ac:chgData name="Lucy Trafford" userId="6b61d2af-a053-4433-a1e9-3220a1a39c4d" providerId="ADAL" clId="{65E7D2C9-046B-49F9-B19D-FB24FF255F66}" dt="2022-10-19T14:04:46.319" v="6792" actId="478"/>
          <ac:spMkLst>
            <pc:docMk/>
            <pc:sldMk cId="1075991273" sldId="304"/>
            <ac:spMk id="7" creationId="{08C14B3F-C8ED-4B10-AEC3-404789C5FE49}"/>
          </ac:spMkLst>
        </pc:spChg>
        <pc:spChg chg="mod">
          <ac:chgData name="Lucy Trafford" userId="6b61d2af-a053-4433-a1e9-3220a1a39c4d" providerId="ADAL" clId="{65E7D2C9-046B-49F9-B19D-FB24FF255F66}" dt="2022-10-19T14:06:38.531" v="6830" actId="1076"/>
          <ac:spMkLst>
            <pc:docMk/>
            <pc:sldMk cId="1075991273" sldId="304"/>
            <ac:spMk id="11" creationId="{42F608BC-DF8B-43DC-814C-B14677C16E24}"/>
          </ac:spMkLst>
        </pc:spChg>
        <pc:spChg chg="mod">
          <ac:chgData name="Lucy Trafford" userId="6b61d2af-a053-4433-a1e9-3220a1a39c4d" providerId="ADAL" clId="{65E7D2C9-046B-49F9-B19D-FB24FF255F66}" dt="2022-10-19T14:06:45.769" v="6833" actId="1076"/>
          <ac:spMkLst>
            <pc:docMk/>
            <pc:sldMk cId="1075991273" sldId="304"/>
            <ac:spMk id="12" creationId="{530A5ABC-0681-4CA4-8CA5-B130580033EC}"/>
          </ac:spMkLst>
        </pc:spChg>
        <pc:spChg chg="mod">
          <ac:chgData name="Lucy Trafford" userId="6b61d2af-a053-4433-a1e9-3220a1a39c4d" providerId="ADAL" clId="{65E7D2C9-046B-49F9-B19D-FB24FF255F66}" dt="2022-10-19T14:06:32.273" v="6829" actId="1076"/>
          <ac:spMkLst>
            <pc:docMk/>
            <pc:sldMk cId="1075991273" sldId="304"/>
            <ac:spMk id="13" creationId="{660ECD05-71C9-4951-A60E-C071708BB236}"/>
          </ac:spMkLst>
        </pc:spChg>
        <pc:spChg chg="mod">
          <ac:chgData name="Lucy Trafford" userId="6b61d2af-a053-4433-a1e9-3220a1a39c4d" providerId="ADAL" clId="{65E7D2C9-046B-49F9-B19D-FB24FF255F66}" dt="2022-10-19T14:07:02.067" v="6836" actId="1076"/>
          <ac:spMkLst>
            <pc:docMk/>
            <pc:sldMk cId="1075991273" sldId="304"/>
            <ac:spMk id="14" creationId="{787409D6-729B-4B2F-A165-32586FCD738F}"/>
          </ac:spMkLst>
        </pc:spChg>
        <pc:spChg chg="del mod">
          <ac:chgData name="Lucy Trafford" userId="6b61d2af-a053-4433-a1e9-3220a1a39c4d" providerId="ADAL" clId="{65E7D2C9-046B-49F9-B19D-FB24FF255F66}" dt="2022-10-19T14:05:56.792" v="6820" actId="478"/>
          <ac:spMkLst>
            <pc:docMk/>
            <pc:sldMk cId="1075991273" sldId="304"/>
            <ac:spMk id="15" creationId="{D80FD8A2-916E-45EE-B7DA-F4349D39339F}"/>
          </ac:spMkLst>
        </pc:spChg>
        <pc:picChg chg="mod">
          <ac:chgData name="Lucy Trafford" userId="6b61d2af-a053-4433-a1e9-3220a1a39c4d" providerId="ADAL" clId="{65E7D2C9-046B-49F9-B19D-FB24FF255F66}" dt="2022-10-19T14:06:42.955" v="6832" actId="14100"/>
          <ac:picMkLst>
            <pc:docMk/>
            <pc:sldMk cId="1075991273" sldId="304"/>
            <ac:picMk id="10" creationId="{CD85A2CE-441E-4569-B43E-3A081AED5668}"/>
          </ac:picMkLst>
        </pc:picChg>
      </pc:sldChg>
      <pc:sldChg chg="add">
        <pc:chgData name="Lucy Trafford" userId="6b61d2af-a053-4433-a1e9-3220a1a39c4d" providerId="ADAL" clId="{65E7D2C9-046B-49F9-B19D-FB24FF255F66}" dt="2022-10-18T22:09:07.962" v="5842"/>
        <pc:sldMkLst>
          <pc:docMk/>
          <pc:sldMk cId="1100874296" sldId="305"/>
        </pc:sldMkLst>
      </pc:sldChg>
      <pc:sldChg chg="add">
        <pc:chgData name="Lucy Trafford" userId="6b61d2af-a053-4433-a1e9-3220a1a39c4d" providerId="ADAL" clId="{65E7D2C9-046B-49F9-B19D-FB24FF255F66}" dt="2022-10-18T22:09:57.290" v="5847"/>
        <pc:sldMkLst>
          <pc:docMk/>
          <pc:sldMk cId="4265463084" sldId="306"/>
        </pc:sldMkLst>
      </pc:sldChg>
      <pc:sldChg chg="delSp modSp add mod">
        <pc:chgData name="Lucy Trafford" userId="6b61d2af-a053-4433-a1e9-3220a1a39c4d" providerId="ADAL" clId="{65E7D2C9-046B-49F9-B19D-FB24FF255F66}" dt="2022-10-19T09:52:18.533" v="6312" actId="20577"/>
        <pc:sldMkLst>
          <pc:docMk/>
          <pc:sldMk cId="2055036193" sldId="307"/>
        </pc:sldMkLst>
        <pc:spChg chg="mod">
          <ac:chgData name="Lucy Trafford" userId="6b61d2af-a053-4433-a1e9-3220a1a39c4d" providerId="ADAL" clId="{65E7D2C9-046B-49F9-B19D-FB24FF255F66}" dt="2022-10-19T09:51:59.147" v="6310" actId="20577"/>
          <ac:spMkLst>
            <pc:docMk/>
            <pc:sldMk cId="2055036193" sldId="307"/>
            <ac:spMk id="6" creationId="{AC35F2B6-2D5E-44FA-B4F9-3D881279B0B3}"/>
          </ac:spMkLst>
        </pc:spChg>
        <pc:spChg chg="mod">
          <ac:chgData name="Lucy Trafford" userId="6b61d2af-a053-4433-a1e9-3220a1a39c4d" providerId="ADAL" clId="{65E7D2C9-046B-49F9-B19D-FB24FF255F66}" dt="2022-10-19T09:51:19.352" v="6297" actId="14100"/>
          <ac:spMkLst>
            <pc:docMk/>
            <pc:sldMk cId="2055036193" sldId="307"/>
            <ac:spMk id="8" creationId="{BB8ED639-C311-45F1-823F-99A2634C9DD0}"/>
          </ac:spMkLst>
        </pc:spChg>
        <pc:spChg chg="mod">
          <ac:chgData name="Lucy Trafford" userId="6b61d2af-a053-4433-a1e9-3220a1a39c4d" providerId="ADAL" clId="{65E7D2C9-046B-49F9-B19D-FB24FF255F66}" dt="2022-10-19T09:52:18.533" v="6312" actId="20577"/>
          <ac:spMkLst>
            <pc:docMk/>
            <pc:sldMk cId="2055036193" sldId="307"/>
            <ac:spMk id="9" creationId="{1C58C4A1-9095-4B9D-9235-02F3F689AF18}"/>
          </ac:spMkLst>
        </pc:spChg>
        <pc:spChg chg="mod">
          <ac:chgData name="Lucy Trafford" userId="6b61d2af-a053-4433-a1e9-3220a1a39c4d" providerId="ADAL" clId="{65E7D2C9-046B-49F9-B19D-FB24FF255F66}" dt="2022-10-19T09:51:42.516" v="6301" actId="1076"/>
          <ac:spMkLst>
            <pc:docMk/>
            <pc:sldMk cId="2055036193" sldId="307"/>
            <ac:spMk id="12" creationId="{7AA49D99-23E6-4DF2-B555-3DD46A4AFB6D}"/>
          </ac:spMkLst>
        </pc:spChg>
        <pc:spChg chg="del mod">
          <ac:chgData name="Lucy Trafford" userId="6b61d2af-a053-4433-a1e9-3220a1a39c4d" providerId="ADAL" clId="{65E7D2C9-046B-49F9-B19D-FB24FF255F66}" dt="2022-10-19T09:48:19.022" v="6183" actId="478"/>
          <ac:spMkLst>
            <pc:docMk/>
            <pc:sldMk cId="2055036193" sldId="307"/>
            <ac:spMk id="15" creationId="{D24B0707-DC3C-4692-B352-0253D4C94A6A}"/>
          </ac:spMkLst>
        </pc:spChg>
        <pc:picChg chg="mod">
          <ac:chgData name="Lucy Trafford" userId="6b61d2af-a053-4433-a1e9-3220a1a39c4d" providerId="ADAL" clId="{65E7D2C9-046B-49F9-B19D-FB24FF255F66}" dt="2022-10-19T09:51:35.654" v="6299" actId="14100"/>
          <ac:picMkLst>
            <pc:docMk/>
            <pc:sldMk cId="2055036193" sldId="307"/>
            <ac:picMk id="10" creationId="{BEFA8E27-825A-4A59-BFCE-FFC549C3D7F0}"/>
          </ac:picMkLst>
        </pc:picChg>
      </pc:sldChg>
    </pc:docChg>
  </pc:docChgLst>
  <pc:docChgLst>
    <pc:chgData name="Lucy Trafford" userId="6b61d2af-a053-4433-a1e9-3220a1a39c4d" providerId="ADAL" clId="{512431AC-86FD-4CAF-A59A-AAB73A9D6764}"/>
    <pc:docChg chg="undo redo custSel addSld delSld modSld sldOrd">
      <pc:chgData name="Lucy Trafford" userId="6b61d2af-a053-4433-a1e9-3220a1a39c4d" providerId="ADAL" clId="{512431AC-86FD-4CAF-A59A-AAB73A9D6764}" dt="2023-03-26T12:31:56.281" v="4019" actId="20577"/>
      <pc:docMkLst>
        <pc:docMk/>
      </pc:docMkLst>
      <pc:sldChg chg="ord modNotesTx">
        <pc:chgData name="Lucy Trafford" userId="6b61d2af-a053-4433-a1e9-3220a1a39c4d" providerId="ADAL" clId="{512431AC-86FD-4CAF-A59A-AAB73A9D6764}" dt="2023-03-23T12:01:23.658" v="3894" actId="20577"/>
        <pc:sldMkLst>
          <pc:docMk/>
          <pc:sldMk cId="15601246" sldId="257"/>
        </pc:sldMkLst>
      </pc:sldChg>
      <pc:sldChg chg="add del">
        <pc:chgData name="Lucy Trafford" userId="6b61d2af-a053-4433-a1e9-3220a1a39c4d" providerId="ADAL" clId="{512431AC-86FD-4CAF-A59A-AAB73A9D6764}" dt="2023-03-13T20:47:55.856" v="2899"/>
        <pc:sldMkLst>
          <pc:docMk/>
          <pc:sldMk cId="2665645457" sldId="268"/>
        </pc:sldMkLst>
      </pc:sldChg>
      <pc:sldChg chg="modSp del mod">
        <pc:chgData name="Lucy Trafford" userId="6b61d2af-a053-4433-a1e9-3220a1a39c4d" providerId="ADAL" clId="{512431AC-86FD-4CAF-A59A-AAB73A9D6764}" dt="2023-03-13T20:47:49.718" v="2897" actId="2696"/>
        <pc:sldMkLst>
          <pc:docMk/>
          <pc:sldMk cId="2826898423" sldId="268"/>
        </pc:sldMkLst>
        <pc:spChg chg="mod">
          <ac:chgData name="Lucy Trafford" userId="6b61d2af-a053-4433-a1e9-3220a1a39c4d" providerId="ADAL" clId="{512431AC-86FD-4CAF-A59A-AAB73A9D6764}" dt="2023-03-13T16:02:27.126" v="1196" actId="1076"/>
          <ac:spMkLst>
            <pc:docMk/>
            <pc:sldMk cId="2826898423" sldId="268"/>
            <ac:spMk id="16" creationId="{23B736E6-66C6-4845-9B2A-35ADBB63F2D3}"/>
          </ac:spMkLst>
        </pc:spChg>
      </pc:sldChg>
      <pc:sldChg chg="add del">
        <pc:chgData name="Lucy Trafford" userId="6b61d2af-a053-4433-a1e9-3220a1a39c4d" providerId="ADAL" clId="{512431AC-86FD-4CAF-A59A-AAB73A9D6764}" dt="2023-03-16T17:04:51.431" v="3334" actId="47"/>
        <pc:sldMkLst>
          <pc:docMk/>
          <pc:sldMk cId="3122008514" sldId="268"/>
        </pc:sldMkLst>
      </pc:sldChg>
      <pc:sldChg chg="addSp delSp modSp mod">
        <pc:chgData name="Lucy Trafford" userId="6b61d2af-a053-4433-a1e9-3220a1a39c4d" providerId="ADAL" clId="{512431AC-86FD-4CAF-A59A-AAB73A9D6764}" dt="2023-03-23T13:16:41.625" v="3912" actId="1076"/>
        <pc:sldMkLst>
          <pc:docMk/>
          <pc:sldMk cId="242401282" sldId="270"/>
        </pc:sldMkLst>
        <pc:spChg chg="add del mod">
          <ac:chgData name="Lucy Trafford" userId="6b61d2af-a053-4433-a1e9-3220a1a39c4d" providerId="ADAL" clId="{512431AC-86FD-4CAF-A59A-AAB73A9D6764}" dt="2023-03-13T16:13:50.338" v="1318" actId="478"/>
          <ac:spMkLst>
            <pc:docMk/>
            <pc:sldMk cId="242401282" sldId="270"/>
            <ac:spMk id="2" creationId="{ADF63E6F-3345-AA5A-B0CE-CF2B65533092}"/>
          </ac:spMkLst>
        </pc:spChg>
        <pc:spChg chg="mod">
          <ac:chgData name="Lucy Trafford" userId="6b61d2af-a053-4433-a1e9-3220a1a39c4d" providerId="ADAL" clId="{512431AC-86FD-4CAF-A59A-AAB73A9D6764}" dt="2023-03-13T16:21:28.401" v="1425" actId="14100"/>
          <ac:spMkLst>
            <pc:docMk/>
            <pc:sldMk cId="242401282" sldId="270"/>
            <ac:spMk id="4" creationId="{92A782B8-4E9E-4874-A94E-0948CAE6E15B}"/>
          </ac:spMkLst>
        </pc:spChg>
        <pc:spChg chg="mod">
          <ac:chgData name="Lucy Trafford" userId="6b61d2af-a053-4433-a1e9-3220a1a39c4d" providerId="ADAL" clId="{512431AC-86FD-4CAF-A59A-AAB73A9D6764}" dt="2023-03-13T16:14:15.609" v="1326" actId="14100"/>
          <ac:spMkLst>
            <pc:docMk/>
            <pc:sldMk cId="242401282" sldId="270"/>
            <ac:spMk id="5" creationId="{3722649E-B8C3-4B3D-AA8F-5CD2D13C2ADA}"/>
          </ac:spMkLst>
        </pc:spChg>
        <pc:spChg chg="mod">
          <ac:chgData name="Lucy Trafford" userId="6b61d2af-a053-4433-a1e9-3220a1a39c4d" providerId="ADAL" clId="{512431AC-86FD-4CAF-A59A-AAB73A9D6764}" dt="2023-03-23T13:16:41.625" v="3912" actId="1076"/>
          <ac:spMkLst>
            <pc:docMk/>
            <pc:sldMk cId="242401282" sldId="270"/>
            <ac:spMk id="7" creationId="{08C14B3F-C8ED-4B10-AEC3-404789C5FE49}"/>
          </ac:spMkLst>
        </pc:spChg>
        <pc:spChg chg="del mod">
          <ac:chgData name="Lucy Trafford" userId="6b61d2af-a053-4433-a1e9-3220a1a39c4d" providerId="ADAL" clId="{512431AC-86FD-4CAF-A59A-AAB73A9D6764}" dt="2023-03-13T16:13:43.719" v="1316" actId="478"/>
          <ac:spMkLst>
            <pc:docMk/>
            <pc:sldMk cId="242401282" sldId="270"/>
            <ac:spMk id="11" creationId="{BA9B7B89-26AA-481A-A8B5-12FD31183689}"/>
          </ac:spMkLst>
        </pc:spChg>
        <pc:spChg chg="del mod">
          <ac:chgData name="Lucy Trafford" userId="6b61d2af-a053-4433-a1e9-3220a1a39c4d" providerId="ADAL" clId="{512431AC-86FD-4CAF-A59A-AAB73A9D6764}" dt="2023-03-13T16:13:41.622" v="1315" actId="478"/>
          <ac:spMkLst>
            <pc:docMk/>
            <pc:sldMk cId="242401282" sldId="270"/>
            <ac:spMk id="13" creationId="{3FF341F3-5F54-4D34-BBAC-16E9F2F12F52}"/>
          </ac:spMkLst>
        </pc:spChg>
        <pc:spChg chg="mod">
          <ac:chgData name="Lucy Trafford" userId="6b61d2af-a053-4433-a1e9-3220a1a39c4d" providerId="ADAL" clId="{512431AC-86FD-4CAF-A59A-AAB73A9D6764}" dt="2023-03-13T20:48:37.672" v="2940" actId="20577"/>
          <ac:spMkLst>
            <pc:docMk/>
            <pc:sldMk cId="242401282" sldId="270"/>
            <ac:spMk id="14" creationId="{787409D6-729B-4B2F-A165-32586FCD738F}"/>
          </ac:spMkLst>
        </pc:spChg>
        <pc:spChg chg="del">
          <ac:chgData name="Lucy Trafford" userId="6b61d2af-a053-4433-a1e9-3220a1a39c4d" providerId="ADAL" clId="{512431AC-86FD-4CAF-A59A-AAB73A9D6764}" dt="2023-03-13T16:13:26.147" v="1312" actId="478"/>
          <ac:spMkLst>
            <pc:docMk/>
            <pc:sldMk cId="242401282" sldId="270"/>
            <ac:spMk id="15" creationId="{1CD8779E-5E0A-42EA-9D4D-596D0C29B7C0}"/>
          </ac:spMkLst>
        </pc:spChg>
        <pc:spChg chg="mod">
          <ac:chgData name="Lucy Trafford" userId="6b61d2af-a053-4433-a1e9-3220a1a39c4d" providerId="ADAL" clId="{512431AC-86FD-4CAF-A59A-AAB73A9D6764}" dt="2023-03-22T21:40:48.506" v="3801" actId="2711"/>
          <ac:spMkLst>
            <pc:docMk/>
            <pc:sldMk cId="242401282" sldId="270"/>
            <ac:spMk id="18" creationId="{AF91D962-8DBC-4AF2-AC0B-EC38AD42BA05}"/>
          </ac:spMkLst>
        </pc:spChg>
      </pc:sldChg>
      <pc:sldChg chg="modSp mod">
        <pc:chgData name="Lucy Trafford" userId="6b61d2af-a053-4433-a1e9-3220a1a39c4d" providerId="ADAL" clId="{512431AC-86FD-4CAF-A59A-AAB73A9D6764}" dt="2023-03-26T12:31:56.281" v="4019" actId="20577"/>
        <pc:sldMkLst>
          <pc:docMk/>
          <pc:sldMk cId="3429842826" sldId="282"/>
        </pc:sldMkLst>
        <pc:spChg chg="mod">
          <ac:chgData name="Lucy Trafford" userId="6b61d2af-a053-4433-a1e9-3220a1a39c4d" providerId="ADAL" clId="{512431AC-86FD-4CAF-A59A-AAB73A9D6764}" dt="2023-03-13T13:35:15.420" v="613" actId="20578"/>
          <ac:spMkLst>
            <pc:docMk/>
            <pc:sldMk cId="3429842826" sldId="282"/>
            <ac:spMk id="11" creationId="{1BC43B91-5658-4F2C-9D5B-2E3D5BCB3F14}"/>
          </ac:spMkLst>
        </pc:spChg>
        <pc:spChg chg="mod">
          <ac:chgData name="Lucy Trafford" userId="6b61d2af-a053-4433-a1e9-3220a1a39c4d" providerId="ADAL" clId="{512431AC-86FD-4CAF-A59A-AAB73A9D6764}" dt="2023-03-13T13:24:40.442" v="101" actId="20577"/>
          <ac:spMkLst>
            <pc:docMk/>
            <pc:sldMk cId="3429842826" sldId="282"/>
            <ac:spMk id="14" creationId="{DE63439A-7F67-42C0-83B3-997F646FDC28}"/>
          </ac:spMkLst>
        </pc:spChg>
        <pc:spChg chg="mod">
          <ac:chgData name="Lucy Trafford" userId="6b61d2af-a053-4433-a1e9-3220a1a39c4d" providerId="ADAL" clId="{512431AC-86FD-4CAF-A59A-AAB73A9D6764}" dt="2023-03-26T12:31:56.281" v="4019" actId="20577"/>
          <ac:spMkLst>
            <pc:docMk/>
            <pc:sldMk cId="3429842826" sldId="282"/>
            <ac:spMk id="17" creationId="{87C7D459-69AB-41A9-8CC0-84DEAA838C70}"/>
          </ac:spMkLst>
        </pc:spChg>
        <pc:grpChg chg="mod">
          <ac:chgData name="Lucy Trafford" userId="6b61d2af-a053-4433-a1e9-3220a1a39c4d" providerId="ADAL" clId="{512431AC-86FD-4CAF-A59A-AAB73A9D6764}" dt="2023-03-13T13:35:15.420" v="613" actId="20578"/>
          <ac:grpSpMkLst>
            <pc:docMk/>
            <pc:sldMk cId="3429842826" sldId="282"/>
            <ac:grpSpMk id="8" creationId="{2BB7691A-9169-42BD-9F02-AE8C5CEAD70D}"/>
          </ac:grpSpMkLst>
        </pc:grpChg>
      </pc:sldChg>
      <pc:sldChg chg="del">
        <pc:chgData name="Lucy Trafford" userId="6b61d2af-a053-4433-a1e9-3220a1a39c4d" providerId="ADAL" clId="{512431AC-86FD-4CAF-A59A-AAB73A9D6764}" dt="2023-03-22T21:42:35.461" v="3860" actId="47"/>
        <pc:sldMkLst>
          <pc:docMk/>
          <pc:sldMk cId="3308196460" sldId="284"/>
        </pc:sldMkLst>
      </pc:sldChg>
      <pc:sldChg chg="del">
        <pc:chgData name="Lucy Trafford" userId="6b61d2af-a053-4433-a1e9-3220a1a39c4d" providerId="ADAL" clId="{512431AC-86FD-4CAF-A59A-AAB73A9D6764}" dt="2023-03-13T20:50:27.054" v="2954" actId="47"/>
        <pc:sldMkLst>
          <pc:docMk/>
          <pc:sldMk cId="3773798350" sldId="295"/>
        </pc:sldMkLst>
      </pc:sldChg>
      <pc:sldChg chg="addSp delSp modSp add mod">
        <pc:chgData name="Lucy Trafford" userId="6b61d2af-a053-4433-a1e9-3220a1a39c4d" providerId="ADAL" clId="{512431AC-86FD-4CAF-A59A-AAB73A9D6764}" dt="2023-03-23T13:30:40.635" v="3933" actId="20577"/>
        <pc:sldMkLst>
          <pc:docMk/>
          <pc:sldMk cId="1984185210" sldId="301"/>
        </pc:sldMkLst>
        <pc:spChg chg="mod">
          <ac:chgData name="Lucy Trafford" userId="6b61d2af-a053-4433-a1e9-3220a1a39c4d" providerId="ADAL" clId="{512431AC-86FD-4CAF-A59A-AAB73A9D6764}" dt="2023-03-23T13:30:40.635" v="3933" actId="20577"/>
          <ac:spMkLst>
            <pc:docMk/>
            <pc:sldMk cId="1984185210" sldId="301"/>
            <ac:spMk id="7" creationId="{08C14B3F-C8ED-4B10-AEC3-404789C5FE49}"/>
          </ac:spMkLst>
        </pc:spChg>
        <pc:spChg chg="mod">
          <ac:chgData name="Lucy Trafford" userId="6b61d2af-a053-4433-a1e9-3220a1a39c4d" providerId="ADAL" clId="{512431AC-86FD-4CAF-A59A-AAB73A9D6764}" dt="2023-03-16T16:55:34.464" v="3272" actId="20577"/>
          <ac:spMkLst>
            <pc:docMk/>
            <pc:sldMk cId="1984185210" sldId="301"/>
            <ac:spMk id="11" creationId="{43A2BDE3-3CFD-4CB4-9C24-CCF7288BFDA5}"/>
          </ac:spMkLst>
        </pc:spChg>
        <pc:spChg chg="add del">
          <ac:chgData name="Lucy Trafford" userId="6b61d2af-a053-4433-a1e9-3220a1a39c4d" providerId="ADAL" clId="{512431AC-86FD-4CAF-A59A-AAB73A9D6764}" dt="2023-03-16T16:55:34.987" v="3273" actId="478"/>
          <ac:spMkLst>
            <pc:docMk/>
            <pc:sldMk cId="1984185210" sldId="301"/>
            <ac:spMk id="13" creationId="{9A85DEF1-8840-431D-8914-E85FA864FB53}"/>
          </ac:spMkLst>
        </pc:spChg>
        <pc:spChg chg="add del mod">
          <ac:chgData name="Lucy Trafford" userId="6b61d2af-a053-4433-a1e9-3220a1a39c4d" providerId="ADAL" clId="{512431AC-86FD-4CAF-A59A-AAB73A9D6764}" dt="2023-03-16T19:10:06.742" v="3445" actId="2711"/>
          <ac:spMkLst>
            <pc:docMk/>
            <pc:sldMk cId="1984185210" sldId="301"/>
            <ac:spMk id="15" creationId="{1CD8779E-5E0A-42EA-9D4D-596D0C29B7C0}"/>
          </ac:spMkLst>
        </pc:spChg>
        <pc:spChg chg="mod">
          <ac:chgData name="Lucy Trafford" userId="6b61d2af-a053-4433-a1e9-3220a1a39c4d" providerId="ADAL" clId="{512431AC-86FD-4CAF-A59A-AAB73A9D6764}" dt="2023-03-16T16:53:27.158" v="3259" actId="113"/>
          <ac:spMkLst>
            <pc:docMk/>
            <pc:sldMk cId="1984185210" sldId="301"/>
            <ac:spMk id="16" creationId="{F6157C11-A0DF-4832-B8C0-D0E3471DACD0}"/>
          </ac:spMkLst>
        </pc:spChg>
      </pc:sldChg>
      <pc:sldChg chg="modSp del mod">
        <pc:chgData name="Lucy Trafford" userId="6b61d2af-a053-4433-a1e9-3220a1a39c4d" providerId="ADAL" clId="{512431AC-86FD-4CAF-A59A-AAB73A9D6764}" dt="2023-03-13T20:50:06.380" v="2951" actId="2696"/>
        <pc:sldMkLst>
          <pc:docMk/>
          <pc:sldMk cId="1992922253" sldId="301"/>
        </pc:sldMkLst>
        <pc:spChg chg="mod">
          <ac:chgData name="Lucy Trafford" userId="6b61d2af-a053-4433-a1e9-3220a1a39c4d" providerId="ADAL" clId="{512431AC-86FD-4CAF-A59A-AAB73A9D6764}" dt="2023-03-12T14:24:43.668" v="18" actId="313"/>
          <ac:spMkLst>
            <pc:docMk/>
            <pc:sldMk cId="1992922253" sldId="301"/>
            <ac:spMk id="14" creationId="{787409D6-729B-4B2F-A165-32586FCD738F}"/>
          </ac:spMkLst>
        </pc:spChg>
      </pc:sldChg>
      <pc:sldChg chg="delSp modSp del mod">
        <pc:chgData name="Lucy Trafford" userId="6b61d2af-a053-4433-a1e9-3220a1a39c4d" providerId="ADAL" clId="{512431AC-86FD-4CAF-A59A-AAB73A9D6764}" dt="2023-03-22T21:41:59.050" v="3857" actId="47"/>
        <pc:sldMkLst>
          <pc:docMk/>
          <pc:sldMk cId="2055036193" sldId="307"/>
        </pc:sldMkLst>
        <pc:spChg chg="del mod">
          <ac:chgData name="Lucy Trafford" userId="6b61d2af-a053-4433-a1e9-3220a1a39c4d" providerId="ADAL" clId="{512431AC-86FD-4CAF-A59A-AAB73A9D6764}" dt="2023-03-12T14:24:59.406" v="21"/>
          <ac:spMkLst>
            <pc:docMk/>
            <pc:sldMk cId="2055036193" sldId="307"/>
            <ac:spMk id="6" creationId="{AC35F2B6-2D5E-44FA-B4F9-3D881279B0B3}"/>
          </ac:spMkLst>
        </pc:spChg>
        <pc:spChg chg="mod">
          <ac:chgData name="Lucy Trafford" userId="6b61d2af-a053-4433-a1e9-3220a1a39c4d" providerId="ADAL" clId="{512431AC-86FD-4CAF-A59A-AAB73A9D6764}" dt="2023-03-20T11:11:09.745" v="3757" actId="207"/>
          <ac:spMkLst>
            <pc:docMk/>
            <pc:sldMk cId="2055036193" sldId="307"/>
            <ac:spMk id="9" creationId="{1C58C4A1-9095-4B9D-9235-02F3F689AF18}"/>
          </ac:spMkLst>
        </pc:spChg>
        <pc:spChg chg="mod">
          <ac:chgData name="Lucy Trafford" userId="6b61d2af-a053-4433-a1e9-3220a1a39c4d" providerId="ADAL" clId="{512431AC-86FD-4CAF-A59A-AAB73A9D6764}" dt="2023-03-20T11:11:06.854" v="3756" actId="207"/>
          <ac:spMkLst>
            <pc:docMk/>
            <pc:sldMk cId="2055036193" sldId="307"/>
            <ac:spMk id="12" creationId="{7AA49D99-23E6-4DF2-B555-3DD46A4AFB6D}"/>
          </ac:spMkLst>
        </pc:spChg>
      </pc:sldChg>
      <pc:sldChg chg="add del">
        <pc:chgData name="Lucy Trafford" userId="6b61d2af-a053-4433-a1e9-3220a1a39c4d" providerId="ADAL" clId="{512431AC-86FD-4CAF-A59A-AAB73A9D6764}" dt="2023-03-16T17:04:51.431" v="3334" actId="47"/>
        <pc:sldMkLst>
          <pc:docMk/>
          <pc:sldMk cId="1748503195" sldId="308"/>
        </pc:sldMkLst>
      </pc:sldChg>
      <pc:sldChg chg="del">
        <pc:chgData name="Lucy Trafford" userId="6b61d2af-a053-4433-a1e9-3220a1a39c4d" providerId="ADAL" clId="{512431AC-86FD-4CAF-A59A-AAB73A9D6764}" dt="2023-03-13T20:47:49.718" v="2897" actId="2696"/>
        <pc:sldMkLst>
          <pc:docMk/>
          <pc:sldMk cId="2693484839" sldId="308"/>
        </pc:sldMkLst>
      </pc:sldChg>
      <pc:sldChg chg="add del">
        <pc:chgData name="Lucy Trafford" userId="6b61d2af-a053-4433-a1e9-3220a1a39c4d" providerId="ADAL" clId="{512431AC-86FD-4CAF-A59A-AAB73A9D6764}" dt="2023-03-13T20:47:55.856" v="2899"/>
        <pc:sldMkLst>
          <pc:docMk/>
          <pc:sldMk cId="3464734832" sldId="308"/>
        </pc:sldMkLst>
      </pc:sldChg>
      <pc:sldChg chg="modSp mod ord">
        <pc:chgData name="Lucy Trafford" userId="6b61d2af-a053-4433-a1e9-3220a1a39c4d" providerId="ADAL" clId="{512431AC-86FD-4CAF-A59A-AAB73A9D6764}" dt="2023-03-13T20:48:20.379" v="2922" actId="20577"/>
        <pc:sldMkLst>
          <pc:docMk/>
          <pc:sldMk cId="3596915957" sldId="309"/>
        </pc:sldMkLst>
        <pc:spChg chg="mod">
          <ac:chgData name="Lucy Trafford" userId="6b61d2af-a053-4433-a1e9-3220a1a39c4d" providerId="ADAL" clId="{512431AC-86FD-4CAF-A59A-AAB73A9D6764}" dt="2023-03-13T20:48:20.379" v="2922" actId="20577"/>
          <ac:spMkLst>
            <pc:docMk/>
            <pc:sldMk cId="3596915957" sldId="309"/>
            <ac:spMk id="3" creationId="{C733A615-88F8-4422-A463-3F0F4F4335DC}"/>
          </ac:spMkLst>
        </pc:spChg>
        <pc:spChg chg="mod">
          <ac:chgData name="Lucy Trafford" userId="6b61d2af-a053-4433-a1e9-3220a1a39c4d" providerId="ADAL" clId="{512431AC-86FD-4CAF-A59A-AAB73A9D6764}" dt="2023-03-13T16:15:12.548" v="1345" actId="1076"/>
          <ac:spMkLst>
            <pc:docMk/>
            <pc:sldMk cId="3596915957" sldId="309"/>
            <ac:spMk id="4" creationId="{B8ED1A61-97A3-4456-B10D-B4C48F66AF0B}"/>
          </ac:spMkLst>
        </pc:spChg>
      </pc:sldChg>
      <pc:sldChg chg="modSp mod">
        <pc:chgData name="Lucy Trafford" userId="6b61d2af-a053-4433-a1e9-3220a1a39c4d" providerId="ADAL" clId="{512431AC-86FD-4CAF-A59A-AAB73A9D6764}" dt="2023-03-12T14:24:32.303" v="8" actId="20577"/>
        <pc:sldMkLst>
          <pc:docMk/>
          <pc:sldMk cId="4248249630" sldId="310"/>
        </pc:sldMkLst>
        <pc:spChg chg="mod">
          <ac:chgData name="Lucy Trafford" userId="6b61d2af-a053-4433-a1e9-3220a1a39c4d" providerId="ADAL" clId="{512431AC-86FD-4CAF-A59A-AAB73A9D6764}" dt="2023-03-12T14:24:32.303" v="8" actId="20577"/>
          <ac:spMkLst>
            <pc:docMk/>
            <pc:sldMk cId="4248249630" sldId="310"/>
            <ac:spMk id="3" creationId="{C733A615-88F8-4422-A463-3F0F4F4335DC}"/>
          </ac:spMkLst>
        </pc:spChg>
      </pc:sldChg>
      <pc:sldChg chg="delSp modSp mod">
        <pc:chgData name="Lucy Trafford" userId="6b61d2af-a053-4433-a1e9-3220a1a39c4d" providerId="ADAL" clId="{512431AC-86FD-4CAF-A59A-AAB73A9D6764}" dt="2023-03-22T21:41:28.461" v="3855" actId="20577"/>
        <pc:sldMkLst>
          <pc:docMk/>
          <pc:sldMk cId="32602838" sldId="311"/>
        </pc:sldMkLst>
        <pc:spChg chg="mod">
          <ac:chgData name="Lucy Trafford" userId="6b61d2af-a053-4433-a1e9-3220a1a39c4d" providerId="ADAL" clId="{512431AC-86FD-4CAF-A59A-AAB73A9D6764}" dt="2023-03-16T19:03:53.650" v="3360" actId="14100"/>
          <ac:spMkLst>
            <pc:docMk/>
            <pc:sldMk cId="32602838" sldId="311"/>
            <ac:spMk id="4" creationId="{92A782B8-4E9E-4874-A94E-0948CAE6E15B}"/>
          </ac:spMkLst>
        </pc:spChg>
        <pc:spChg chg="mod">
          <ac:chgData name="Lucy Trafford" userId="6b61d2af-a053-4433-a1e9-3220a1a39c4d" providerId="ADAL" clId="{512431AC-86FD-4CAF-A59A-AAB73A9D6764}" dt="2023-03-16T19:03:45.819" v="3358" actId="14100"/>
          <ac:spMkLst>
            <pc:docMk/>
            <pc:sldMk cId="32602838" sldId="311"/>
            <ac:spMk id="5" creationId="{3722649E-B8C3-4B3D-AA8F-5CD2D13C2ADA}"/>
          </ac:spMkLst>
        </pc:spChg>
        <pc:spChg chg="del">
          <ac:chgData name="Lucy Trafford" userId="6b61d2af-a053-4433-a1e9-3220a1a39c4d" providerId="ADAL" clId="{512431AC-86FD-4CAF-A59A-AAB73A9D6764}" dt="2023-03-13T19:17:07.015" v="1978" actId="478"/>
          <ac:spMkLst>
            <pc:docMk/>
            <pc:sldMk cId="32602838" sldId="311"/>
            <ac:spMk id="7" creationId="{08C14B3F-C8ED-4B10-AEC3-404789C5FE49}"/>
          </ac:spMkLst>
        </pc:spChg>
        <pc:spChg chg="del">
          <ac:chgData name="Lucy Trafford" userId="6b61d2af-a053-4433-a1e9-3220a1a39c4d" providerId="ADAL" clId="{512431AC-86FD-4CAF-A59A-AAB73A9D6764}" dt="2023-03-13T19:20:32.298" v="2081" actId="478"/>
          <ac:spMkLst>
            <pc:docMk/>
            <pc:sldMk cId="32602838" sldId="311"/>
            <ac:spMk id="11" creationId="{BA9B7B89-26AA-481A-A8B5-12FD31183689}"/>
          </ac:spMkLst>
        </pc:spChg>
        <pc:spChg chg="mod">
          <ac:chgData name="Lucy Trafford" userId="6b61d2af-a053-4433-a1e9-3220a1a39c4d" providerId="ADAL" clId="{512431AC-86FD-4CAF-A59A-AAB73A9D6764}" dt="2023-03-22T21:41:28.461" v="3855" actId="20577"/>
          <ac:spMkLst>
            <pc:docMk/>
            <pc:sldMk cId="32602838" sldId="311"/>
            <ac:spMk id="13" creationId="{3FF341F3-5F54-4D34-BBAC-16E9F2F12F52}"/>
          </ac:spMkLst>
        </pc:spChg>
        <pc:spChg chg="mod">
          <ac:chgData name="Lucy Trafford" userId="6b61d2af-a053-4433-a1e9-3220a1a39c4d" providerId="ADAL" clId="{512431AC-86FD-4CAF-A59A-AAB73A9D6764}" dt="2023-03-16T19:03:49.656" v="3359" actId="1076"/>
          <ac:spMkLst>
            <pc:docMk/>
            <pc:sldMk cId="32602838" sldId="311"/>
            <ac:spMk id="14" creationId="{787409D6-729B-4B2F-A165-32586FCD738F}"/>
          </ac:spMkLst>
        </pc:spChg>
        <pc:spChg chg="del">
          <ac:chgData name="Lucy Trafford" userId="6b61d2af-a053-4433-a1e9-3220a1a39c4d" providerId="ADAL" clId="{512431AC-86FD-4CAF-A59A-AAB73A9D6764}" dt="2023-03-13T19:16:30.269" v="1974" actId="478"/>
          <ac:spMkLst>
            <pc:docMk/>
            <pc:sldMk cId="32602838" sldId="311"/>
            <ac:spMk id="15" creationId="{1CD8779E-5E0A-42EA-9D4D-596D0C29B7C0}"/>
          </ac:spMkLst>
        </pc:spChg>
        <pc:spChg chg="mod">
          <ac:chgData name="Lucy Trafford" userId="6b61d2af-a053-4433-a1e9-3220a1a39c4d" providerId="ADAL" clId="{512431AC-86FD-4CAF-A59A-AAB73A9D6764}" dt="2023-03-22T19:03:49.356" v="3760" actId="20577"/>
          <ac:spMkLst>
            <pc:docMk/>
            <pc:sldMk cId="32602838" sldId="311"/>
            <ac:spMk id="18" creationId="{AF91D962-8DBC-4AF2-AC0B-EC38AD42BA05}"/>
          </ac:spMkLst>
        </pc:spChg>
        <pc:picChg chg="mod">
          <ac:chgData name="Lucy Trafford" userId="6b61d2af-a053-4433-a1e9-3220a1a39c4d" providerId="ADAL" clId="{512431AC-86FD-4CAF-A59A-AAB73A9D6764}" dt="2023-03-13T19:24:01.730" v="2352" actId="14100"/>
          <ac:picMkLst>
            <pc:docMk/>
            <pc:sldMk cId="32602838" sldId="311"/>
            <ac:picMk id="10" creationId="{CD85A2CE-441E-4569-B43E-3A081AED5668}"/>
          </ac:picMkLst>
        </pc:picChg>
      </pc:sldChg>
      <pc:sldChg chg="del">
        <pc:chgData name="Lucy Trafford" userId="6b61d2af-a053-4433-a1e9-3220a1a39c4d" providerId="ADAL" clId="{512431AC-86FD-4CAF-A59A-AAB73A9D6764}" dt="2023-03-13T20:50:06.380" v="2951" actId="2696"/>
        <pc:sldMkLst>
          <pc:docMk/>
          <pc:sldMk cId="126939110" sldId="312"/>
        </pc:sldMkLst>
      </pc:sldChg>
      <pc:sldChg chg="add">
        <pc:chgData name="Lucy Trafford" userId="6b61d2af-a053-4433-a1e9-3220a1a39c4d" providerId="ADAL" clId="{512431AC-86FD-4CAF-A59A-AAB73A9D6764}" dt="2023-03-13T20:50:14.016" v="2952"/>
        <pc:sldMkLst>
          <pc:docMk/>
          <pc:sldMk cId="959482241" sldId="312"/>
        </pc:sldMkLst>
      </pc:sldChg>
      <pc:sldChg chg="addSp delSp modSp add mod delAnim">
        <pc:chgData name="Lucy Trafford" userId="6b61d2af-a053-4433-a1e9-3220a1a39c4d" providerId="ADAL" clId="{512431AC-86FD-4CAF-A59A-AAB73A9D6764}" dt="2023-03-20T11:07:00.704" v="3672" actId="20577"/>
        <pc:sldMkLst>
          <pc:docMk/>
          <pc:sldMk cId="834392003" sldId="314"/>
        </pc:sldMkLst>
        <pc:spChg chg="mod">
          <ac:chgData name="Lucy Trafford" userId="6b61d2af-a053-4433-a1e9-3220a1a39c4d" providerId="ADAL" clId="{512431AC-86FD-4CAF-A59A-AAB73A9D6764}" dt="2023-03-13T21:14:41.887" v="3152" actId="1076"/>
          <ac:spMkLst>
            <pc:docMk/>
            <pc:sldMk cId="834392003" sldId="314"/>
            <ac:spMk id="3" creationId="{C733A615-88F8-4422-A463-3F0F4F4335DC}"/>
          </ac:spMkLst>
        </pc:spChg>
        <pc:spChg chg="mod">
          <ac:chgData name="Lucy Trafford" userId="6b61d2af-a053-4433-a1e9-3220a1a39c4d" providerId="ADAL" clId="{512431AC-86FD-4CAF-A59A-AAB73A9D6764}" dt="2023-03-13T13:42:10.034" v="789" actId="14100"/>
          <ac:spMkLst>
            <pc:docMk/>
            <pc:sldMk cId="834392003" sldId="314"/>
            <ac:spMk id="4" creationId="{B8ED1A61-97A3-4456-B10D-B4C48F66AF0B}"/>
          </ac:spMkLst>
        </pc:spChg>
        <pc:spChg chg="mod">
          <ac:chgData name="Lucy Trafford" userId="6b61d2af-a053-4433-a1e9-3220a1a39c4d" providerId="ADAL" clId="{512431AC-86FD-4CAF-A59A-AAB73A9D6764}" dt="2023-03-13T13:31:27.489" v="335" actId="14100"/>
          <ac:spMkLst>
            <pc:docMk/>
            <pc:sldMk cId="834392003" sldId="314"/>
            <ac:spMk id="5" creationId="{897602B8-79CD-4F69-9CF3-2ABA97EAC440}"/>
          </ac:spMkLst>
        </pc:spChg>
        <pc:spChg chg="mod">
          <ac:chgData name="Lucy Trafford" userId="6b61d2af-a053-4433-a1e9-3220a1a39c4d" providerId="ADAL" clId="{512431AC-86FD-4CAF-A59A-AAB73A9D6764}" dt="2023-03-13T13:38:13.944" v="655" actId="14100"/>
          <ac:spMkLst>
            <pc:docMk/>
            <pc:sldMk cId="834392003" sldId="314"/>
            <ac:spMk id="6" creationId="{F220329C-F394-4992-9146-90B05FD21496}"/>
          </ac:spMkLst>
        </pc:spChg>
        <pc:spChg chg="add mod">
          <ac:chgData name="Lucy Trafford" userId="6b61d2af-a053-4433-a1e9-3220a1a39c4d" providerId="ADAL" clId="{512431AC-86FD-4CAF-A59A-AAB73A9D6764}" dt="2023-03-20T11:07:00.704" v="3672" actId="20577"/>
          <ac:spMkLst>
            <pc:docMk/>
            <pc:sldMk cId="834392003" sldId="314"/>
            <ac:spMk id="9" creationId="{3691E3D0-4D2A-1995-716C-9691E89A90BB}"/>
          </ac:spMkLst>
        </pc:spChg>
        <pc:spChg chg="del">
          <ac:chgData name="Lucy Trafford" userId="6b61d2af-a053-4433-a1e9-3220a1a39c4d" providerId="ADAL" clId="{512431AC-86FD-4CAF-A59A-AAB73A9D6764}" dt="2023-03-13T13:25:58.328" v="127" actId="478"/>
          <ac:spMkLst>
            <pc:docMk/>
            <pc:sldMk cId="834392003" sldId="314"/>
            <ac:spMk id="10" creationId="{4C6C4573-15F0-4377-B1EE-F933A3423ADE}"/>
          </ac:spMkLst>
        </pc:spChg>
        <pc:spChg chg="mod">
          <ac:chgData name="Lucy Trafford" userId="6b61d2af-a053-4433-a1e9-3220a1a39c4d" providerId="ADAL" clId="{512431AC-86FD-4CAF-A59A-AAB73A9D6764}" dt="2023-03-13T13:25:21.586" v="109" actId="20577"/>
          <ac:spMkLst>
            <pc:docMk/>
            <pc:sldMk cId="834392003" sldId="314"/>
            <ac:spMk id="12" creationId="{7B675DB1-FC28-41BD-8ABA-82B4194B2122}"/>
          </ac:spMkLst>
        </pc:spChg>
        <pc:spChg chg="add del">
          <ac:chgData name="Lucy Trafford" userId="6b61d2af-a053-4433-a1e9-3220a1a39c4d" providerId="ADAL" clId="{512431AC-86FD-4CAF-A59A-AAB73A9D6764}" dt="2023-03-13T13:25:16.341" v="106" actId="478"/>
          <ac:spMkLst>
            <pc:docMk/>
            <pc:sldMk cId="834392003" sldId="314"/>
            <ac:spMk id="13" creationId="{E77F07DC-C688-4839-94E2-97F42D15934F}"/>
          </ac:spMkLst>
        </pc:spChg>
        <pc:spChg chg="del mod">
          <ac:chgData name="Lucy Trafford" userId="6b61d2af-a053-4433-a1e9-3220a1a39c4d" providerId="ADAL" clId="{512431AC-86FD-4CAF-A59A-AAB73A9D6764}" dt="2023-03-13T13:26:05.493" v="131" actId="478"/>
          <ac:spMkLst>
            <pc:docMk/>
            <pc:sldMk cId="834392003" sldId="314"/>
            <ac:spMk id="18" creationId="{9C422107-3660-4E83-B1B7-41A6D9317D32}"/>
          </ac:spMkLst>
        </pc:spChg>
        <pc:spChg chg="del">
          <ac:chgData name="Lucy Trafford" userId="6b61d2af-a053-4433-a1e9-3220a1a39c4d" providerId="ADAL" clId="{512431AC-86FD-4CAF-A59A-AAB73A9D6764}" dt="2023-03-13T13:25:59.686" v="128" actId="478"/>
          <ac:spMkLst>
            <pc:docMk/>
            <pc:sldMk cId="834392003" sldId="314"/>
            <ac:spMk id="19" creationId="{E426C49C-6B8C-48DC-AC67-3E520C69BAC6}"/>
          </ac:spMkLst>
        </pc:spChg>
        <pc:spChg chg="add mod">
          <ac:chgData name="Lucy Trafford" userId="6b61d2af-a053-4433-a1e9-3220a1a39c4d" providerId="ADAL" clId="{512431AC-86FD-4CAF-A59A-AAB73A9D6764}" dt="2023-03-13T21:14:24.285" v="3149" actId="1076"/>
          <ac:spMkLst>
            <pc:docMk/>
            <pc:sldMk cId="834392003" sldId="314"/>
            <ac:spMk id="20" creationId="{8D242CDE-4479-B5CB-C19A-0362C987D2DD}"/>
          </ac:spMkLst>
        </pc:spChg>
        <pc:spChg chg="add mod">
          <ac:chgData name="Lucy Trafford" userId="6b61d2af-a053-4433-a1e9-3220a1a39c4d" providerId="ADAL" clId="{512431AC-86FD-4CAF-A59A-AAB73A9D6764}" dt="2023-03-13T21:14:39.209" v="3151" actId="1076"/>
          <ac:spMkLst>
            <pc:docMk/>
            <pc:sldMk cId="834392003" sldId="314"/>
            <ac:spMk id="21" creationId="{0A6E31CC-9D60-C907-6100-54FE71CC07BC}"/>
          </ac:spMkLst>
        </pc:spChg>
        <pc:spChg chg="add del mod">
          <ac:chgData name="Lucy Trafford" userId="6b61d2af-a053-4433-a1e9-3220a1a39c4d" providerId="ADAL" clId="{512431AC-86FD-4CAF-A59A-AAB73A9D6764}" dt="2023-03-13T21:13:56.407" v="3142" actId="478"/>
          <ac:spMkLst>
            <pc:docMk/>
            <pc:sldMk cId="834392003" sldId="314"/>
            <ac:spMk id="22" creationId="{69CCD135-6158-0985-F4B8-557061B8DEFB}"/>
          </ac:spMkLst>
        </pc:spChg>
        <pc:spChg chg="add del mod">
          <ac:chgData name="Lucy Trafford" userId="6b61d2af-a053-4433-a1e9-3220a1a39c4d" providerId="ADAL" clId="{512431AC-86FD-4CAF-A59A-AAB73A9D6764}" dt="2023-03-13T21:13:54.118" v="3141" actId="478"/>
          <ac:spMkLst>
            <pc:docMk/>
            <pc:sldMk cId="834392003" sldId="314"/>
            <ac:spMk id="23" creationId="{687E23A2-3241-EA3D-6A0E-C2F6F1F8110A}"/>
          </ac:spMkLst>
        </pc:spChg>
        <pc:grpChg chg="del mod">
          <ac:chgData name="Lucy Trafford" userId="6b61d2af-a053-4433-a1e9-3220a1a39c4d" providerId="ADAL" clId="{512431AC-86FD-4CAF-A59A-AAB73A9D6764}" dt="2023-03-13T13:25:56.396" v="126" actId="478"/>
          <ac:grpSpMkLst>
            <pc:docMk/>
            <pc:sldMk cId="834392003" sldId="314"/>
            <ac:grpSpMk id="8" creationId="{2BB7691A-9169-42BD-9F02-AE8C5CEAD70D}"/>
          </ac:grpSpMkLst>
        </pc:grpChg>
        <pc:grpChg chg="del">
          <ac:chgData name="Lucy Trafford" userId="6b61d2af-a053-4433-a1e9-3220a1a39c4d" providerId="ADAL" clId="{512431AC-86FD-4CAF-A59A-AAB73A9D6764}" dt="2023-03-13T13:26:01.346" v="129" actId="478"/>
          <ac:grpSpMkLst>
            <pc:docMk/>
            <pc:sldMk cId="834392003" sldId="314"/>
            <ac:grpSpMk id="15" creationId="{1CAC0329-5F9E-485C-BE0E-57C9D5F1A061}"/>
          </ac:grpSpMkLst>
        </pc:grpChg>
        <pc:picChg chg="mod">
          <ac:chgData name="Lucy Trafford" userId="6b61d2af-a053-4433-a1e9-3220a1a39c4d" providerId="ADAL" clId="{512431AC-86FD-4CAF-A59A-AAB73A9D6764}" dt="2023-03-13T13:48:35.674" v="1168" actId="1076"/>
          <ac:picMkLst>
            <pc:docMk/>
            <pc:sldMk cId="834392003" sldId="314"/>
            <ac:picMk id="7" creationId="{689EA335-AF75-41AC-BE5F-69D0167863FE}"/>
          </ac:picMkLst>
        </pc:picChg>
      </pc:sldChg>
      <pc:sldChg chg="modSp add del mod">
        <pc:chgData name="Lucy Trafford" userId="6b61d2af-a053-4433-a1e9-3220a1a39c4d" providerId="ADAL" clId="{512431AC-86FD-4CAF-A59A-AAB73A9D6764}" dt="2023-03-13T17:40:06.974" v="1628" actId="47"/>
        <pc:sldMkLst>
          <pc:docMk/>
          <pc:sldMk cId="2607023270" sldId="315"/>
        </pc:sldMkLst>
        <pc:spChg chg="mod">
          <ac:chgData name="Lucy Trafford" userId="6b61d2af-a053-4433-a1e9-3220a1a39c4d" providerId="ADAL" clId="{512431AC-86FD-4CAF-A59A-AAB73A9D6764}" dt="2023-03-13T13:40:10.513" v="764" actId="20577"/>
          <ac:spMkLst>
            <pc:docMk/>
            <pc:sldMk cId="2607023270" sldId="315"/>
            <ac:spMk id="3" creationId="{C733A615-88F8-4422-A463-3F0F4F4335DC}"/>
          </ac:spMkLst>
        </pc:spChg>
        <pc:spChg chg="mod">
          <ac:chgData name="Lucy Trafford" userId="6b61d2af-a053-4433-a1e9-3220a1a39c4d" providerId="ADAL" clId="{512431AC-86FD-4CAF-A59A-AAB73A9D6764}" dt="2023-03-13T16:10:11.337" v="1267" actId="20577"/>
          <ac:spMkLst>
            <pc:docMk/>
            <pc:sldMk cId="2607023270" sldId="315"/>
            <ac:spMk id="9" creationId="{3691E3D0-4D2A-1995-716C-9691E89A90BB}"/>
          </ac:spMkLst>
        </pc:spChg>
      </pc:sldChg>
      <pc:sldChg chg="addSp delSp modSp add mod">
        <pc:chgData name="Lucy Trafford" userId="6b61d2af-a053-4433-a1e9-3220a1a39c4d" providerId="ADAL" clId="{512431AC-86FD-4CAF-A59A-AAB73A9D6764}" dt="2023-03-22T21:40:48.028" v="3800" actId="2711"/>
        <pc:sldMkLst>
          <pc:docMk/>
          <pc:sldMk cId="673664919" sldId="316"/>
        </pc:sldMkLst>
        <pc:spChg chg="del">
          <ac:chgData name="Lucy Trafford" userId="6b61d2af-a053-4433-a1e9-3220a1a39c4d" providerId="ADAL" clId="{512431AC-86FD-4CAF-A59A-AAB73A9D6764}" dt="2023-03-13T16:18:54.769" v="1378" actId="478"/>
          <ac:spMkLst>
            <pc:docMk/>
            <pc:sldMk cId="673664919" sldId="316"/>
            <ac:spMk id="2" creationId="{ADF63E6F-3345-AA5A-B0CE-CF2B65533092}"/>
          </ac:spMkLst>
        </pc:spChg>
        <pc:spChg chg="mod">
          <ac:chgData name="Lucy Trafford" userId="6b61d2af-a053-4433-a1e9-3220a1a39c4d" providerId="ADAL" clId="{512431AC-86FD-4CAF-A59A-AAB73A9D6764}" dt="2023-03-13T16:21:25.094" v="1424" actId="14100"/>
          <ac:spMkLst>
            <pc:docMk/>
            <pc:sldMk cId="673664919" sldId="316"/>
            <ac:spMk id="4" creationId="{92A782B8-4E9E-4874-A94E-0948CAE6E15B}"/>
          </ac:spMkLst>
        </pc:spChg>
        <pc:spChg chg="mod">
          <ac:chgData name="Lucy Trafford" userId="6b61d2af-a053-4433-a1e9-3220a1a39c4d" providerId="ADAL" clId="{512431AC-86FD-4CAF-A59A-AAB73A9D6764}" dt="2023-03-13T16:22:39.105" v="1441" actId="14100"/>
          <ac:spMkLst>
            <pc:docMk/>
            <pc:sldMk cId="673664919" sldId="316"/>
            <ac:spMk id="5" creationId="{3722649E-B8C3-4B3D-AA8F-5CD2D13C2ADA}"/>
          </ac:spMkLst>
        </pc:spChg>
        <pc:spChg chg="add mod">
          <ac:chgData name="Lucy Trafford" userId="6b61d2af-a053-4433-a1e9-3220a1a39c4d" providerId="ADAL" clId="{512431AC-86FD-4CAF-A59A-AAB73A9D6764}" dt="2023-03-13T20:48:45.348" v="2942" actId="20577"/>
          <ac:spMkLst>
            <pc:docMk/>
            <pc:sldMk cId="673664919" sldId="316"/>
            <ac:spMk id="6" creationId="{A6502BBF-76B5-3AD7-4635-B497717AC751}"/>
          </ac:spMkLst>
        </pc:spChg>
        <pc:spChg chg="del">
          <ac:chgData name="Lucy Trafford" userId="6b61d2af-a053-4433-a1e9-3220a1a39c4d" providerId="ADAL" clId="{512431AC-86FD-4CAF-A59A-AAB73A9D6764}" dt="2023-03-13T16:19:02.115" v="1381" actId="478"/>
          <ac:spMkLst>
            <pc:docMk/>
            <pc:sldMk cId="673664919" sldId="316"/>
            <ac:spMk id="7" creationId="{08C14B3F-C8ED-4B10-AEC3-404789C5FE49}"/>
          </ac:spMkLst>
        </pc:spChg>
        <pc:spChg chg="mod">
          <ac:chgData name="Lucy Trafford" userId="6b61d2af-a053-4433-a1e9-3220a1a39c4d" providerId="ADAL" clId="{512431AC-86FD-4CAF-A59A-AAB73A9D6764}" dt="2023-03-22T21:40:47.524" v="3799" actId="2711"/>
          <ac:spMkLst>
            <pc:docMk/>
            <pc:sldMk cId="673664919" sldId="316"/>
            <ac:spMk id="11" creationId="{BA9B7B89-26AA-481A-A8B5-12FD31183689}"/>
          </ac:spMkLst>
        </pc:spChg>
        <pc:spChg chg="mod">
          <ac:chgData name="Lucy Trafford" userId="6b61d2af-a053-4433-a1e9-3220a1a39c4d" providerId="ADAL" clId="{512431AC-86FD-4CAF-A59A-AAB73A9D6764}" dt="2023-03-22T21:40:48.028" v="3800" actId="2711"/>
          <ac:spMkLst>
            <pc:docMk/>
            <pc:sldMk cId="673664919" sldId="316"/>
            <ac:spMk id="13" creationId="{3FF341F3-5F54-4D34-BBAC-16E9F2F12F52}"/>
          </ac:spMkLst>
        </pc:spChg>
        <pc:spChg chg="del">
          <ac:chgData name="Lucy Trafford" userId="6b61d2af-a053-4433-a1e9-3220a1a39c4d" providerId="ADAL" clId="{512431AC-86FD-4CAF-A59A-AAB73A9D6764}" dt="2023-03-13T16:18:30.052" v="1372" actId="478"/>
          <ac:spMkLst>
            <pc:docMk/>
            <pc:sldMk cId="673664919" sldId="316"/>
            <ac:spMk id="14" creationId="{787409D6-729B-4B2F-A165-32586FCD738F}"/>
          </ac:spMkLst>
        </pc:spChg>
        <pc:spChg chg="del mod">
          <ac:chgData name="Lucy Trafford" userId="6b61d2af-a053-4433-a1e9-3220a1a39c4d" providerId="ADAL" clId="{512431AC-86FD-4CAF-A59A-AAB73A9D6764}" dt="2023-03-13T16:18:42.942" v="1375" actId="478"/>
          <ac:spMkLst>
            <pc:docMk/>
            <pc:sldMk cId="673664919" sldId="316"/>
            <ac:spMk id="18" creationId="{AF91D962-8DBC-4AF2-AC0B-EC38AD42BA05}"/>
          </ac:spMkLst>
        </pc:spChg>
      </pc:sldChg>
      <pc:sldChg chg="modSp add mod ord">
        <pc:chgData name="Lucy Trafford" userId="6b61d2af-a053-4433-a1e9-3220a1a39c4d" providerId="ADAL" clId="{512431AC-86FD-4CAF-A59A-AAB73A9D6764}" dt="2023-03-22T21:40:46.999" v="3798" actId="2711"/>
        <pc:sldMkLst>
          <pc:docMk/>
          <pc:sldMk cId="1988383817" sldId="317"/>
        </pc:sldMkLst>
        <pc:spChg chg="mod">
          <ac:chgData name="Lucy Trafford" userId="6b61d2af-a053-4433-a1e9-3220a1a39c4d" providerId="ADAL" clId="{512431AC-86FD-4CAF-A59A-AAB73A9D6764}" dt="2023-03-17T09:47:48.029" v="3462" actId="14100"/>
          <ac:spMkLst>
            <pc:docMk/>
            <pc:sldMk cId="1988383817" sldId="317"/>
            <ac:spMk id="4" creationId="{92A782B8-4E9E-4874-A94E-0948CAE6E15B}"/>
          </ac:spMkLst>
        </pc:spChg>
        <pc:spChg chg="mod">
          <ac:chgData name="Lucy Trafford" userId="6b61d2af-a053-4433-a1e9-3220a1a39c4d" providerId="ADAL" clId="{512431AC-86FD-4CAF-A59A-AAB73A9D6764}" dt="2023-03-17T09:47:42.231" v="3460" actId="14100"/>
          <ac:spMkLst>
            <pc:docMk/>
            <pc:sldMk cId="1988383817" sldId="317"/>
            <ac:spMk id="5" creationId="{3722649E-B8C3-4B3D-AA8F-5CD2D13C2ADA}"/>
          </ac:spMkLst>
        </pc:spChg>
        <pc:spChg chg="mod">
          <ac:chgData name="Lucy Trafford" userId="6b61d2af-a053-4433-a1e9-3220a1a39c4d" providerId="ADAL" clId="{512431AC-86FD-4CAF-A59A-AAB73A9D6764}" dt="2023-03-22T21:40:46.999" v="3798" actId="2711"/>
          <ac:spMkLst>
            <pc:docMk/>
            <pc:sldMk cId="1988383817" sldId="317"/>
            <ac:spMk id="7" creationId="{08C14B3F-C8ED-4B10-AEC3-404789C5FE49}"/>
          </ac:spMkLst>
        </pc:spChg>
        <pc:spChg chg="mod">
          <ac:chgData name="Lucy Trafford" userId="6b61d2af-a053-4433-a1e9-3220a1a39c4d" providerId="ADAL" clId="{512431AC-86FD-4CAF-A59A-AAB73A9D6764}" dt="2023-03-17T09:47:45.555" v="3461" actId="1076"/>
          <ac:spMkLst>
            <pc:docMk/>
            <pc:sldMk cId="1988383817" sldId="317"/>
            <ac:spMk id="14" creationId="{787409D6-729B-4B2F-A165-32586FCD738F}"/>
          </ac:spMkLst>
        </pc:spChg>
        <pc:spChg chg="mod">
          <ac:chgData name="Lucy Trafford" userId="6b61d2af-a053-4433-a1e9-3220a1a39c4d" providerId="ADAL" clId="{512431AC-86FD-4CAF-A59A-AAB73A9D6764}" dt="2023-03-22T21:40:46.792" v="3797" actId="2711"/>
          <ac:spMkLst>
            <pc:docMk/>
            <pc:sldMk cId="1988383817" sldId="317"/>
            <ac:spMk id="18" creationId="{AF91D962-8DBC-4AF2-AC0B-EC38AD42BA05}"/>
          </ac:spMkLst>
        </pc:spChg>
      </pc:sldChg>
      <pc:sldChg chg="modSp add del mod">
        <pc:chgData name="Lucy Trafford" userId="6b61d2af-a053-4433-a1e9-3220a1a39c4d" providerId="ADAL" clId="{512431AC-86FD-4CAF-A59A-AAB73A9D6764}" dt="2023-03-17T09:46:45.292" v="3447" actId="47"/>
        <pc:sldMkLst>
          <pc:docMk/>
          <pc:sldMk cId="1869758462" sldId="318"/>
        </pc:sldMkLst>
        <pc:spChg chg="mod">
          <ac:chgData name="Lucy Trafford" userId="6b61d2af-a053-4433-a1e9-3220a1a39c4d" providerId="ADAL" clId="{512431AC-86FD-4CAF-A59A-AAB73A9D6764}" dt="2023-03-13T20:48:57.721" v="2947" actId="207"/>
          <ac:spMkLst>
            <pc:docMk/>
            <pc:sldMk cId="1869758462" sldId="318"/>
            <ac:spMk id="14" creationId="{787409D6-729B-4B2F-A165-32586FCD738F}"/>
          </ac:spMkLst>
        </pc:spChg>
      </pc:sldChg>
      <pc:sldChg chg="new del">
        <pc:chgData name="Lucy Trafford" userId="6b61d2af-a053-4433-a1e9-3220a1a39c4d" providerId="ADAL" clId="{512431AC-86FD-4CAF-A59A-AAB73A9D6764}" dt="2023-03-13T16:35:23.266" v="1538" actId="680"/>
        <pc:sldMkLst>
          <pc:docMk/>
          <pc:sldMk cId="3131754276" sldId="318"/>
        </pc:sldMkLst>
      </pc:sldChg>
      <pc:sldChg chg="delSp modSp add mod">
        <pc:chgData name="Lucy Trafford" userId="6b61d2af-a053-4433-a1e9-3220a1a39c4d" providerId="ADAL" clId="{512431AC-86FD-4CAF-A59A-AAB73A9D6764}" dt="2023-03-22T21:40:59.800" v="3805" actId="2711"/>
        <pc:sldMkLst>
          <pc:docMk/>
          <pc:sldMk cId="2775729856" sldId="319"/>
        </pc:sldMkLst>
        <pc:spChg chg="del">
          <ac:chgData name="Lucy Trafford" userId="6b61d2af-a053-4433-a1e9-3220a1a39c4d" providerId="ADAL" clId="{512431AC-86FD-4CAF-A59A-AAB73A9D6764}" dt="2023-03-13T16:58:17.863" v="1550" actId="478"/>
          <ac:spMkLst>
            <pc:docMk/>
            <pc:sldMk cId="2775729856" sldId="319"/>
            <ac:spMk id="7" creationId="{08C14B3F-C8ED-4B10-AEC3-404789C5FE49}"/>
          </ac:spMkLst>
        </pc:spChg>
        <pc:spChg chg="mod">
          <ac:chgData name="Lucy Trafford" userId="6b61d2af-a053-4433-a1e9-3220a1a39c4d" providerId="ADAL" clId="{512431AC-86FD-4CAF-A59A-AAB73A9D6764}" dt="2023-03-17T09:52:10.054" v="3533" actId="207"/>
          <ac:spMkLst>
            <pc:docMk/>
            <pc:sldMk cId="2775729856" sldId="319"/>
            <ac:spMk id="14" creationId="{787409D6-729B-4B2F-A165-32586FCD738F}"/>
          </ac:spMkLst>
        </pc:spChg>
        <pc:spChg chg="mod">
          <ac:chgData name="Lucy Trafford" userId="6b61d2af-a053-4433-a1e9-3220a1a39c4d" providerId="ADAL" clId="{512431AC-86FD-4CAF-A59A-AAB73A9D6764}" dt="2023-03-22T21:40:59.800" v="3805" actId="2711"/>
          <ac:spMkLst>
            <pc:docMk/>
            <pc:sldMk cId="2775729856" sldId="319"/>
            <ac:spMk id="18" creationId="{AF91D962-8DBC-4AF2-AC0B-EC38AD42BA05}"/>
          </ac:spMkLst>
        </pc:spChg>
      </pc:sldChg>
      <pc:sldChg chg="addSp delSp modSp add del mod">
        <pc:chgData name="Lucy Trafford" userId="6b61d2af-a053-4433-a1e9-3220a1a39c4d" providerId="ADAL" clId="{512431AC-86FD-4CAF-A59A-AAB73A9D6764}" dt="2023-03-23T11:25:58.628" v="3882" actId="47"/>
        <pc:sldMkLst>
          <pc:docMk/>
          <pc:sldMk cId="3723536815" sldId="320"/>
        </pc:sldMkLst>
        <pc:spChg chg="mod">
          <ac:chgData name="Lucy Trafford" userId="6b61d2af-a053-4433-a1e9-3220a1a39c4d" providerId="ADAL" clId="{512431AC-86FD-4CAF-A59A-AAB73A9D6764}" dt="2023-03-13T17:40:24.345" v="1633" actId="1076"/>
          <ac:spMkLst>
            <pc:docMk/>
            <pc:sldMk cId="3723536815" sldId="320"/>
            <ac:spMk id="3" creationId="{C733A615-88F8-4422-A463-3F0F4F4335DC}"/>
          </ac:spMkLst>
        </pc:spChg>
        <pc:spChg chg="mod">
          <ac:chgData name="Lucy Trafford" userId="6b61d2af-a053-4433-a1e9-3220a1a39c4d" providerId="ADAL" clId="{512431AC-86FD-4CAF-A59A-AAB73A9D6764}" dt="2023-03-16T15:55:01.325" v="3163" actId="14100"/>
          <ac:spMkLst>
            <pc:docMk/>
            <pc:sldMk cId="3723536815" sldId="320"/>
            <ac:spMk id="5" creationId="{897602B8-79CD-4F69-9CF3-2ABA97EAC440}"/>
          </ac:spMkLst>
        </pc:spChg>
        <pc:spChg chg="mod">
          <ac:chgData name="Lucy Trafford" userId="6b61d2af-a053-4433-a1e9-3220a1a39c4d" providerId="ADAL" clId="{512431AC-86FD-4CAF-A59A-AAB73A9D6764}" dt="2023-03-16T15:55:04.078" v="3164" actId="14100"/>
          <ac:spMkLst>
            <pc:docMk/>
            <pc:sldMk cId="3723536815" sldId="320"/>
            <ac:spMk id="6" creationId="{F220329C-F394-4992-9146-90B05FD21496}"/>
          </ac:spMkLst>
        </pc:spChg>
        <pc:spChg chg="add del mod">
          <ac:chgData name="Lucy Trafford" userId="6b61d2af-a053-4433-a1e9-3220a1a39c4d" providerId="ADAL" clId="{512431AC-86FD-4CAF-A59A-AAB73A9D6764}" dt="2023-03-16T15:54:43.074" v="3159" actId="478"/>
          <ac:spMkLst>
            <pc:docMk/>
            <pc:sldMk cId="3723536815" sldId="320"/>
            <ac:spMk id="8" creationId="{DCEE0683-BFDD-916D-65C2-6B29511D30C6}"/>
          </ac:spMkLst>
        </pc:spChg>
        <pc:spChg chg="del">
          <ac:chgData name="Lucy Trafford" userId="6b61d2af-a053-4433-a1e9-3220a1a39c4d" providerId="ADAL" clId="{512431AC-86FD-4CAF-A59A-AAB73A9D6764}" dt="2023-03-13T17:39:29.994" v="1617" actId="478"/>
          <ac:spMkLst>
            <pc:docMk/>
            <pc:sldMk cId="3723536815" sldId="320"/>
            <ac:spMk id="9" creationId="{3691E3D0-4D2A-1995-716C-9691E89A90BB}"/>
          </ac:spMkLst>
        </pc:spChg>
        <pc:spChg chg="del">
          <ac:chgData name="Lucy Trafford" userId="6b61d2af-a053-4433-a1e9-3220a1a39c4d" providerId="ADAL" clId="{512431AC-86FD-4CAF-A59A-AAB73A9D6764}" dt="2023-03-13T17:39:32.110" v="1618" actId="478"/>
          <ac:spMkLst>
            <pc:docMk/>
            <pc:sldMk cId="3723536815" sldId="320"/>
            <ac:spMk id="20" creationId="{8D242CDE-4479-B5CB-C19A-0362C987D2DD}"/>
          </ac:spMkLst>
        </pc:spChg>
        <pc:spChg chg="del">
          <ac:chgData name="Lucy Trafford" userId="6b61d2af-a053-4433-a1e9-3220a1a39c4d" providerId="ADAL" clId="{512431AC-86FD-4CAF-A59A-AAB73A9D6764}" dt="2023-03-13T17:39:27.116" v="1616" actId="478"/>
          <ac:spMkLst>
            <pc:docMk/>
            <pc:sldMk cId="3723536815" sldId="320"/>
            <ac:spMk id="21" creationId="{0A6E31CC-9D60-C907-6100-54FE71CC07BC}"/>
          </ac:spMkLst>
        </pc:spChg>
        <pc:spChg chg="del mod">
          <ac:chgData name="Lucy Trafford" userId="6b61d2af-a053-4433-a1e9-3220a1a39c4d" providerId="ADAL" clId="{512431AC-86FD-4CAF-A59A-AAB73A9D6764}" dt="2023-03-13T17:40:12.132" v="1629" actId="478"/>
          <ac:spMkLst>
            <pc:docMk/>
            <pc:sldMk cId="3723536815" sldId="320"/>
            <ac:spMk id="22" creationId="{69CCD135-6158-0985-F4B8-557061B8DEFB}"/>
          </ac:spMkLst>
        </pc:spChg>
        <pc:spChg chg="mod">
          <ac:chgData name="Lucy Trafford" userId="6b61d2af-a053-4433-a1e9-3220a1a39c4d" providerId="ADAL" clId="{512431AC-86FD-4CAF-A59A-AAB73A9D6764}" dt="2023-03-22T21:43:06.412" v="3862" actId="2711"/>
          <ac:spMkLst>
            <pc:docMk/>
            <pc:sldMk cId="3723536815" sldId="320"/>
            <ac:spMk id="23" creationId="{687E23A2-3241-EA3D-6A0E-C2F6F1F8110A}"/>
          </ac:spMkLst>
        </pc:spChg>
        <pc:picChg chg="mod">
          <ac:chgData name="Lucy Trafford" userId="6b61d2af-a053-4433-a1e9-3220a1a39c4d" providerId="ADAL" clId="{512431AC-86FD-4CAF-A59A-AAB73A9D6764}" dt="2023-03-16T15:55:10.325" v="3165" actId="14100"/>
          <ac:picMkLst>
            <pc:docMk/>
            <pc:sldMk cId="3723536815" sldId="320"/>
            <ac:picMk id="7" creationId="{689EA335-AF75-41AC-BE5F-69D0167863FE}"/>
          </ac:picMkLst>
        </pc:picChg>
      </pc:sldChg>
      <pc:sldChg chg="addSp delSp modSp add mod ord">
        <pc:chgData name="Lucy Trafford" userId="6b61d2af-a053-4433-a1e9-3220a1a39c4d" providerId="ADAL" clId="{512431AC-86FD-4CAF-A59A-AAB73A9D6764}" dt="2023-03-13T18:19:02.603" v="1907"/>
        <pc:sldMkLst>
          <pc:docMk/>
          <pc:sldMk cId="1347848921" sldId="321"/>
        </pc:sldMkLst>
        <pc:spChg chg="add del mod">
          <ac:chgData name="Lucy Trafford" userId="6b61d2af-a053-4433-a1e9-3220a1a39c4d" providerId="ADAL" clId="{512431AC-86FD-4CAF-A59A-AAB73A9D6764}" dt="2023-03-13T17:42:51.556" v="1662" actId="478"/>
          <ac:spMkLst>
            <pc:docMk/>
            <pc:sldMk cId="1347848921" sldId="321"/>
            <ac:spMk id="2" creationId="{40358637-1C9D-DCE7-17DB-00F158269C80}"/>
          </ac:spMkLst>
        </pc:spChg>
        <pc:spChg chg="mod">
          <ac:chgData name="Lucy Trafford" userId="6b61d2af-a053-4433-a1e9-3220a1a39c4d" providerId="ADAL" clId="{512431AC-86FD-4CAF-A59A-AAB73A9D6764}" dt="2023-03-13T17:45:25.426" v="1741" actId="14100"/>
          <ac:spMkLst>
            <pc:docMk/>
            <pc:sldMk cId="1347848921" sldId="321"/>
            <ac:spMk id="4" creationId="{92A782B8-4E9E-4874-A94E-0948CAE6E15B}"/>
          </ac:spMkLst>
        </pc:spChg>
        <pc:spChg chg="mod">
          <ac:chgData name="Lucy Trafford" userId="6b61d2af-a053-4433-a1e9-3220a1a39c4d" providerId="ADAL" clId="{512431AC-86FD-4CAF-A59A-AAB73A9D6764}" dt="2023-03-13T17:45:16.417" v="1739" actId="14100"/>
          <ac:spMkLst>
            <pc:docMk/>
            <pc:sldMk cId="1347848921" sldId="321"/>
            <ac:spMk id="5" creationId="{3722649E-B8C3-4B3D-AA8F-5CD2D13C2ADA}"/>
          </ac:spMkLst>
        </pc:spChg>
        <pc:spChg chg="add mod ord">
          <ac:chgData name="Lucy Trafford" userId="6b61d2af-a053-4433-a1e9-3220a1a39c4d" providerId="ADAL" clId="{512431AC-86FD-4CAF-A59A-AAB73A9D6764}" dt="2023-03-13T17:50:49.383" v="1866" actId="166"/>
          <ac:spMkLst>
            <pc:docMk/>
            <pc:sldMk cId="1347848921" sldId="321"/>
            <ac:spMk id="6" creationId="{E335E97E-AD21-32F6-70DD-CEBD7B1F36F3}"/>
          </ac:spMkLst>
        </pc:spChg>
        <pc:spChg chg="add mod">
          <ac:chgData name="Lucy Trafford" userId="6b61d2af-a053-4433-a1e9-3220a1a39c4d" providerId="ADAL" clId="{512431AC-86FD-4CAF-A59A-AAB73A9D6764}" dt="2023-03-13T17:53:33.868" v="1899" actId="20577"/>
          <ac:spMkLst>
            <pc:docMk/>
            <pc:sldMk cId="1347848921" sldId="321"/>
            <ac:spMk id="7" creationId="{8619E6A4-DD4C-5BFB-4D7A-2D8075E2A1CF}"/>
          </ac:spMkLst>
        </pc:spChg>
        <pc:spChg chg="add mod">
          <ac:chgData name="Lucy Trafford" userId="6b61d2af-a053-4433-a1e9-3220a1a39c4d" providerId="ADAL" clId="{512431AC-86FD-4CAF-A59A-AAB73A9D6764}" dt="2023-03-13T17:47:07.363" v="1811" actId="403"/>
          <ac:spMkLst>
            <pc:docMk/>
            <pc:sldMk cId="1347848921" sldId="321"/>
            <ac:spMk id="8" creationId="{6B7D5F73-A272-586F-75AB-0CBE7F12C54F}"/>
          </ac:spMkLst>
        </pc:spChg>
        <pc:spChg chg="add mod">
          <ac:chgData name="Lucy Trafford" userId="6b61d2af-a053-4433-a1e9-3220a1a39c4d" providerId="ADAL" clId="{512431AC-86FD-4CAF-A59A-AAB73A9D6764}" dt="2023-03-13T17:47:10.036" v="1812" actId="403"/>
          <ac:spMkLst>
            <pc:docMk/>
            <pc:sldMk cId="1347848921" sldId="321"/>
            <ac:spMk id="9" creationId="{5D5B8811-E3B2-555C-2800-6FF10920BA33}"/>
          </ac:spMkLst>
        </pc:spChg>
        <pc:spChg chg="add mod">
          <ac:chgData name="Lucy Trafford" userId="6b61d2af-a053-4433-a1e9-3220a1a39c4d" providerId="ADAL" clId="{512431AC-86FD-4CAF-A59A-AAB73A9D6764}" dt="2023-03-13T17:47:04.058" v="1810" actId="403"/>
          <ac:spMkLst>
            <pc:docMk/>
            <pc:sldMk cId="1347848921" sldId="321"/>
            <ac:spMk id="11" creationId="{70B1E061-F970-D19C-ACB9-64BFA19D8A27}"/>
          </ac:spMkLst>
        </pc:spChg>
        <pc:spChg chg="mod">
          <ac:chgData name="Lucy Trafford" userId="6b61d2af-a053-4433-a1e9-3220a1a39c4d" providerId="ADAL" clId="{512431AC-86FD-4CAF-A59A-AAB73A9D6764}" dt="2023-03-13T17:46:10.257" v="1745" actId="1076"/>
          <ac:spMkLst>
            <pc:docMk/>
            <pc:sldMk cId="1347848921" sldId="321"/>
            <ac:spMk id="14" creationId="{787409D6-729B-4B2F-A165-32586FCD738F}"/>
          </ac:spMkLst>
        </pc:spChg>
        <pc:spChg chg="add del">
          <ac:chgData name="Lucy Trafford" userId="6b61d2af-a053-4433-a1e9-3220a1a39c4d" providerId="ADAL" clId="{512431AC-86FD-4CAF-A59A-AAB73A9D6764}" dt="2023-03-13T17:47:39.982" v="1816" actId="11529"/>
          <ac:spMkLst>
            <pc:docMk/>
            <pc:sldMk cId="1347848921" sldId="321"/>
            <ac:spMk id="15" creationId="{8C21DF84-0308-EC71-0EF7-350AD6B6B5C8}"/>
          </ac:spMkLst>
        </pc:spChg>
        <pc:spChg chg="del">
          <ac:chgData name="Lucy Trafford" userId="6b61d2af-a053-4433-a1e9-3220a1a39c4d" providerId="ADAL" clId="{512431AC-86FD-4CAF-A59A-AAB73A9D6764}" dt="2023-03-13T17:42:01.171" v="1653" actId="478"/>
          <ac:spMkLst>
            <pc:docMk/>
            <pc:sldMk cId="1347848921" sldId="321"/>
            <ac:spMk id="18" creationId="{AF91D962-8DBC-4AF2-AC0B-EC38AD42BA05}"/>
          </ac:spMkLst>
        </pc:spChg>
        <pc:picChg chg="mod">
          <ac:chgData name="Lucy Trafford" userId="6b61d2af-a053-4433-a1e9-3220a1a39c4d" providerId="ADAL" clId="{512431AC-86FD-4CAF-A59A-AAB73A9D6764}" dt="2023-03-13T17:45:44.928" v="1742" actId="14100"/>
          <ac:picMkLst>
            <pc:docMk/>
            <pc:sldMk cId="1347848921" sldId="321"/>
            <ac:picMk id="10" creationId="{CD85A2CE-441E-4569-B43E-3A081AED5668}"/>
          </ac:picMkLst>
        </pc:picChg>
        <pc:cxnChg chg="add del mod">
          <ac:chgData name="Lucy Trafford" userId="6b61d2af-a053-4433-a1e9-3220a1a39c4d" providerId="ADAL" clId="{512431AC-86FD-4CAF-A59A-AAB73A9D6764}" dt="2023-03-13T17:47:25.588" v="1814" actId="11529"/>
          <ac:cxnSpMkLst>
            <pc:docMk/>
            <pc:sldMk cId="1347848921" sldId="321"/>
            <ac:cxnSpMk id="13" creationId="{A68CBD90-BE5C-2F2E-5152-C959609FCC8F}"/>
          </ac:cxnSpMkLst>
        </pc:cxnChg>
        <pc:cxnChg chg="add mod">
          <ac:chgData name="Lucy Trafford" userId="6b61d2af-a053-4433-a1e9-3220a1a39c4d" providerId="ADAL" clId="{512431AC-86FD-4CAF-A59A-AAB73A9D6764}" dt="2023-03-13T17:51:20.184" v="1873" actId="14100"/>
          <ac:cxnSpMkLst>
            <pc:docMk/>
            <pc:sldMk cId="1347848921" sldId="321"/>
            <ac:cxnSpMk id="17" creationId="{162EC743-D651-5570-B78E-D155354E5D7E}"/>
          </ac:cxnSpMkLst>
        </pc:cxnChg>
        <pc:cxnChg chg="add del mod">
          <ac:chgData name="Lucy Trafford" userId="6b61d2af-a053-4433-a1e9-3220a1a39c4d" providerId="ADAL" clId="{512431AC-86FD-4CAF-A59A-AAB73A9D6764}" dt="2023-03-13T17:48:13.606" v="1825"/>
          <ac:cxnSpMkLst>
            <pc:docMk/>
            <pc:sldMk cId="1347848921" sldId="321"/>
            <ac:cxnSpMk id="19" creationId="{0B0314CD-FEB4-FBBC-2E36-D068F5E4BB4A}"/>
          </ac:cxnSpMkLst>
        </pc:cxnChg>
        <pc:cxnChg chg="add mod">
          <ac:chgData name="Lucy Trafford" userId="6b61d2af-a053-4433-a1e9-3220a1a39c4d" providerId="ADAL" clId="{512431AC-86FD-4CAF-A59A-AAB73A9D6764}" dt="2023-03-13T17:51:15.897" v="1872" actId="14100"/>
          <ac:cxnSpMkLst>
            <pc:docMk/>
            <pc:sldMk cId="1347848921" sldId="321"/>
            <ac:cxnSpMk id="22" creationId="{314FB955-234F-9425-65F6-3B20AA15E660}"/>
          </ac:cxnSpMkLst>
        </pc:cxnChg>
        <pc:cxnChg chg="add del mod">
          <ac:chgData name="Lucy Trafford" userId="6b61d2af-a053-4433-a1e9-3220a1a39c4d" providerId="ADAL" clId="{512431AC-86FD-4CAF-A59A-AAB73A9D6764}" dt="2023-03-13T17:49:17.643" v="1847"/>
          <ac:cxnSpMkLst>
            <pc:docMk/>
            <pc:sldMk cId="1347848921" sldId="321"/>
            <ac:cxnSpMk id="26" creationId="{F5CC0104-4838-2FEB-6364-BD9324FE8923}"/>
          </ac:cxnSpMkLst>
        </pc:cxnChg>
        <pc:cxnChg chg="add mod">
          <ac:chgData name="Lucy Trafford" userId="6b61d2af-a053-4433-a1e9-3220a1a39c4d" providerId="ADAL" clId="{512431AC-86FD-4CAF-A59A-AAB73A9D6764}" dt="2023-03-13T17:51:09.978" v="1870" actId="14100"/>
          <ac:cxnSpMkLst>
            <pc:docMk/>
            <pc:sldMk cId="1347848921" sldId="321"/>
            <ac:cxnSpMk id="32" creationId="{066E7AD1-E3AB-8976-465C-E5F80DF74D12}"/>
          </ac:cxnSpMkLst>
        </pc:cxnChg>
        <pc:cxnChg chg="add del">
          <ac:chgData name="Lucy Trafford" userId="6b61d2af-a053-4433-a1e9-3220a1a39c4d" providerId="ADAL" clId="{512431AC-86FD-4CAF-A59A-AAB73A9D6764}" dt="2023-03-13T17:50:02.462" v="1857" actId="11529"/>
          <ac:cxnSpMkLst>
            <pc:docMk/>
            <pc:sldMk cId="1347848921" sldId="321"/>
            <ac:cxnSpMk id="35" creationId="{7C050536-64B8-ACB9-AE08-B4E3E15CD2EE}"/>
          </ac:cxnSpMkLst>
        </pc:cxnChg>
        <pc:cxnChg chg="add mod">
          <ac:chgData name="Lucy Trafford" userId="6b61d2af-a053-4433-a1e9-3220a1a39c4d" providerId="ADAL" clId="{512431AC-86FD-4CAF-A59A-AAB73A9D6764}" dt="2023-03-13T17:51:25.626" v="1875" actId="14100"/>
          <ac:cxnSpMkLst>
            <pc:docMk/>
            <pc:sldMk cId="1347848921" sldId="321"/>
            <ac:cxnSpMk id="37" creationId="{A74DA248-84BA-2D5F-C5B2-5B7066C9F6E4}"/>
          </ac:cxnSpMkLst>
        </pc:cxnChg>
      </pc:sldChg>
      <pc:sldChg chg="modSp add mod">
        <pc:chgData name="Lucy Trafford" userId="6b61d2af-a053-4433-a1e9-3220a1a39c4d" providerId="ADAL" clId="{512431AC-86FD-4CAF-A59A-AAB73A9D6764}" dt="2023-03-23T13:48:16.663" v="4017" actId="207"/>
        <pc:sldMkLst>
          <pc:docMk/>
          <pc:sldMk cId="2048662002" sldId="322"/>
        </pc:sldMkLst>
        <pc:spChg chg="mod">
          <ac:chgData name="Lucy Trafford" userId="6b61d2af-a053-4433-a1e9-3220a1a39c4d" providerId="ADAL" clId="{512431AC-86FD-4CAF-A59A-AAB73A9D6764}" dt="2023-03-16T19:04:30.920" v="3366" actId="14100"/>
          <ac:spMkLst>
            <pc:docMk/>
            <pc:sldMk cId="2048662002" sldId="322"/>
            <ac:spMk id="4" creationId="{92A782B8-4E9E-4874-A94E-0948CAE6E15B}"/>
          </ac:spMkLst>
        </pc:spChg>
        <pc:spChg chg="mod">
          <ac:chgData name="Lucy Trafford" userId="6b61d2af-a053-4433-a1e9-3220a1a39c4d" providerId="ADAL" clId="{512431AC-86FD-4CAF-A59A-AAB73A9D6764}" dt="2023-03-13T20:06:14.870" v="2608" actId="1076"/>
          <ac:spMkLst>
            <pc:docMk/>
            <pc:sldMk cId="2048662002" sldId="322"/>
            <ac:spMk id="5" creationId="{3722649E-B8C3-4B3D-AA8F-5CD2D13C2ADA}"/>
          </ac:spMkLst>
        </pc:spChg>
        <pc:spChg chg="mod">
          <ac:chgData name="Lucy Trafford" userId="6b61d2af-a053-4433-a1e9-3220a1a39c4d" providerId="ADAL" clId="{512431AC-86FD-4CAF-A59A-AAB73A9D6764}" dt="2023-03-23T13:48:16.663" v="4017" actId="207"/>
          <ac:spMkLst>
            <pc:docMk/>
            <pc:sldMk cId="2048662002" sldId="322"/>
            <ac:spMk id="13" creationId="{3FF341F3-5F54-4D34-BBAC-16E9F2F12F52}"/>
          </ac:spMkLst>
        </pc:spChg>
        <pc:spChg chg="mod">
          <ac:chgData name="Lucy Trafford" userId="6b61d2af-a053-4433-a1e9-3220a1a39c4d" providerId="ADAL" clId="{512431AC-86FD-4CAF-A59A-AAB73A9D6764}" dt="2023-03-13T19:41:06.736" v="2433" actId="20577"/>
          <ac:spMkLst>
            <pc:docMk/>
            <pc:sldMk cId="2048662002" sldId="322"/>
            <ac:spMk id="14" creationId="{787409D6-729B-4B2F-A165-32586FCD738F}"/>
          </ac:spMkLst>
        </pc:spChg>
        <pc:spChg chg="mod">
          <ac:chgData name="Lucy Trafford" userId="6b61d2af-a053-4433-a1e9-3220a1a39c4d" providerId="ADAL" clId="{512431AC-86FD-4CAF-A59A-AAB73A9D6764}" dt="2023-03-13T20:05:59.741" v="2606" actId="20577"/>
          <ac:spMkLst>
            <pc:docMk/>
            <pc:sldMk cId="2048662002" sldId="322"/>
            <ac:spMk id="18" creationId="{AF91D962-8DBC-4AF2-AC0B-EC38AD42BA05}"/>
          </ac:spMkLst>
        </pc:spChg>
      </pc:sldChg>
      <pc:sldChg chg="delSp modSp add mod ord">
        <pc:chgData name="Lucy Trafford" userId="6b61d2af-a053-4433-a1e9-3220a1a39c4d" providerId="ADAL" clId="{512431AC-86FD-4CAF-A59A-AAB73A9D6764}" dt="2023-03-13T20:32:21.966" v="2854" actId="1076"/>
        <pc:sldMkLst>
          <pc:docMk/>
          <pc:sldMk cId="3825571210" sldId="323"/>
        </pc:sldMkLst>
        <pc:spChg chg="mod">
          <ac:chgData name="Lucy Trafford" userId="6b61d2af-a053-4433-a1e9-3220a1a39c4d" providerId="ADAL" clId="{512431AC-86FD-4CAF-A59A-AAB73A9D6764}" dt="2023-03-13T20:32:21.966" v="2854" actId="1076"/>
          <ac:spMkLst>
            <pc:docMk/>
            <pc:sldMk cId="3825571210" sldId="323"/>
            <ac:spMk id="13" creationId="{3FF341F3-5F54-4D34-BBAC-16E9F2F12F52}"/>
          </ac:spMkLst>
        </pc:spChg>
        <pc:spChg chg="mod">
          <ac:chgData name="Lucy Trafford" userId="6b61d2af-a053-4433-a1e9-3220a1a39c4d" providerId="ADAL" clId="{512431AC-86FD-4CAF-A59A-AAB73A9D6764}" dt="2023-03-13T20:10:12.732" v="2665" actId="20577"/>
          <ac:spMkLst>
            <pc:docMk/>
            <pc:sldMk cId="3825571210" sldId="323"/>
            <ac:spMk id="14" creationId="{787409D6-729B-4B2F-A165-32586FCD738F}"/>
          </ac:spMkLst>
        </pc:spChg>
        <pc:spChg chg="del">
          <ac:chgData name="Lucy Trafford" userId="6b61d2af-a053-4433-a1e9-3220a1a39c4d" providerId="ADAL" clId="{512431AC-86FD-4CAF-A59A-AAB73A9D6764}" dt="2023-03-13T20:12:23.778" v="2783" actId="478"/>
          <ac:spMkLst>
            <pc:docMk/>
            <pc:sldMk cId="3825571210" sldId="323"/>
            <ac:spMk id="18" creationId="{AF91D962-8DBC-4AF2-AC0B-EC38AD42BA05}"/>
          </ac:spMkLst>
        </pc:spChg>
      </pc:sldChg>
      <pc:sldChg chg="add del">
        <pc:chgData name="Lucy Trafford" userId="6b61d2af-a053-4433-a1e9-3220a1a39c4d" providerId="ADAL" clId="{512431AC-86FD-4CAF-A59A-AAB73A9D6764}" dt="2023-03-13T20:50:41.459" v="2956" actId="47"/>
        <pc:sldMkLst>
          <pc:docMk/>
          <pc:sldMk cId="4186168449" sldId="324"/>
        </pc:sldMkLst>
      </pc:sldChg>
      <pc:sldChg chg="delSp modSp add mod">
        <pc:chgData name="Lucy Trafford" userId="6b61d2af-a053-4433-a1e9-3220a1a39c4d" providerId="ADAL" clId="{512431AC-86FD-4CAF-A59A-AAB73A9D6764}" dt="2023-03-22T21:41:40.227" v="3856" actId="1076"/>
        <pc:sldMkLst>
          <pc:docMk/>
          <pc:sldMk cId="2373295933" sldId="325"/>
        </pc:sldMkLst>
        <pc:spChg chg="mod">
          <ac:chgData name="Lucy Trafford" userId="6b61d2af-a053-4433-a1e9-3220a1a39c4d" providerId="ADAL" clId="{512431AC-86FD-4CAF-A59A-AAB73A9D6764}" dt="2023-03-20T11:09:57.395" v="3745" actId="14100"/>
          <ac:spMkLst>
            <pc:docMk/>
            <pc:sldMk cId="2373295933" sldId="325"/>
            <ac:spMk id="4" creationId="{92A782B8-4E9E-4874-A94E-0948CAE6E15B}"/>
          </ac:spMkLst>
        </pc:spChg>
        <pc:spChg chg="mod">
          <ac:chgData name="Lucy Trafford" userId="6b61d2af-a053-4433-a1e9-3220a1a39c4d" providerId="ADAL" clId="{512431AC-86FD-4CAF-A59A-AAB73A9D6764}" dt="2023-03-20T11:09:45.373" v="3742" actId="1076"/>
          <ac:spMkLst>
            <pc:docMk/>
            <pc:sldMk cId="2373295933" sldId="325"/>
            <ac:spMk id="5" creationId="{3722649E-B8C3-4B3D-AA8F-5CD2D13C2ADA}"/>
          </ac:spMkLst>
        </pc:spChg>
        <pc:spChg chg="mod">
          <ac:chgData name="Lucy Trafford" userId="6b61d2af-a053-4433-a1e9-3220a1a39c4d" providerId="ADAL" clId="{512431AC-86FD-4CAF-A59A-AAB73A9D6764}" dt="2023-03-22T21:41:40.227" v="3856" actId="1076"/>
          <ac:spMkLst>
            <pc:docMk/>
            <pc:sldMk cId="2373295933" sldId="325"/>
            <ac:spMk id="8" creationId="{0CB3E8CB-4DB3-05CB-2E22-4D584D054294}"/>
          </ac:spMkLst>
        </pc:spChg>
        <pc:spChg chg="mod">
          <ac:chgData name="Lucy Trafford" userId="6b61d2af-a053-4433-a1e9-3220a1a39c4d" providerId="ADAL" clId="{512431AC-86FD-4CAF-A59A-AAB73A9D6764}" dt="2023-03-20T11:09:48.096" v="3743" actId="1076"/>
          <ac:spMkLst>
            <pc:docMk/>
            <pc:sldMk cId="2373295933" sldId="325"/>
            <ac:spMk id="13" creationId="{3FF341F3-5F54-4D34-BBAC-16E9F2F12F52}"/>
          </ac:spMkLst>
        </pc:spChg>
        <pc:spChg chg="mod">
          <ac:chgData name="Lucy Trafford" userId="6b61d2af-a053-4433-a1e9-3220a1a39c4d" providerId="ADAL" clId="{512431AC-86FD-4CAF-A59A-AAB73A9D6764}" dt="2023-03-20T11:09:39.022" v="3739" actId="1076"/>
          <ac:spMkLst>
            <pc:docMk/>
            <pc:sldMk cId="2373295933" sldId="325"/>
            <ac:spMk id="14" creationId="{787409D6-729B-4B2F-A165-32586FCD738F}"/>
          </ac:spMkLst>
        </pc:spChg>
        <pc:spChg chg="del">
          <ac:chgData name="Lucy Trafford" userId="6b61d2af-a053-4433-a1e9-3220a1a39c4d" providerId="ADAL" clId="{512431AC-86FD-4CAF-A59A-AAB73A9D6764}" dt="2023-03-13T21:10:05.985" v="3136" actId="478"/>
          <ac:spMkLst>
            <pc:docMk/>
            <pc:sldMk cId="2373295933" sldId="325"/>
            <ac:spMk id="18" creationId="{AF91D962-8DBC-4AF2-AC0B-EC38AD42BA05}"/>
          </ac:spMkLst>
        </pc:spChg>
        <pc:picChg chg="mod">
          <ac:chgData name="Lucy Trafford" userId="6b61d2af-a053-4433-a1e9-3220a1a39c4d" providerId="ADAL" clId="{512431AC-86FD-4CAF-A59A-AAB73A9D6764}" dt="2023-03-20T11:09:29.310" v="3737" actId="14100"/>
          <ac:picMkLst>
            <pc:docMk/>
            <pc:sldMk cId="2373295933" sldId="325"/>
            <ac:picMk id="10" creationId="{CD85A2CE-441E-4569-B43E-3A081AED5668}"/>
          </ac:picMkLst>
        </pc:picChg>
      </pc:sldChg>
      <pc:sldChg chg="delSp modSp add mod">
        <pc:chgData name="Lucy Trafford" userId="6b61d2af-a053-4433-a1e9-3220a1a39c4d" providerId="ADAL" clId="{512431AC-86FD-4CAF-A59A-AAB73A9D6764}" dt="2023-03-23T13:30:19.242" v="3930" actId="207"/>
        <pc:sldMkLst>
          <pc:docMk/>
          <pc:sldMk cId="3488218554" sldId="326"/>
        </pc:sldMkLst>
        <pc:spChg chg="mod">
          <ac:chgData name="Lucy Trafford" userId="6b61d2af-a053-4433-a1e9-3220a1a39c4d" providerId="ADAL" clId="{512431AC-86FD-4CAF-A59A-AAB73A9D6764}" dt="2023-03-23T13:30:19.242" v="3930" actId="207"/>
          <ac:spMkLst>
            <pc:docMk/>
            <pc:sldMk cId="3488218554" sldId="326"/>
            <ac:spMk id="13" creationId="{3FF341F3-5F54-4D34-BBAC-16E9F2F12F52}"/>
          </ac:spMkLst>
        </pc:spChg>
        <pc:spChg chg="mod">
          <ac:chgData name="Lucy Trafford" userId="6b61d2af-a053-4433-a1e9-3220a1a39c4d" providerId="ADAL" clId="{512431AC-86FD-4CAF-A59A-AAB73A9D6764}" dt="2023-03-13T20:52:51.308" v="3058" actId="20577"/>
          <ac:spMkLst>
            <pc:docMk/>
            <pc:sldMk cId="3488218554" sldId="326"/>
            <ac:spMk id="14" creationId="{787409D6-729B-4B2F-A165-32586FCD738F}"/>
          </ac:spMkLst>
        </pc:spChg>
        <pc:spChg chg="del">
          <ac:chgData name="Lucy Trafford" userId="6b61d2af-a053-4433-a1e9-3220a1a39c4d" providerId="ADAL" clId="{512431AC-86FD-4CAF-A59A-AAB73A9D6764}" dt="2023-03-16T19:09:48.387" v="3441" actId="478"/>
          <ac:spMkLst>
            <pc:docMk/>
            <pc:sldMk cId="3488218554" sldId="326"/>
            <ac:spMk id="18" creationId="{AF91D962-8DBC-4AF2-AC0B-EC38AD42BA05}"/>
          </ac:spMkLst>
        </pc:spChg>
      </pc:sldChg>
      <pc:sldChg chg="modSp add del mod">
        <pc:chgData name="Lucy Trafford" userId="6b61d2af-a053-4433-a1e9-3220a1a39c4d" providerId="ADAL" clId="{512431AC-86FD-4CAF-A59A-AAB73A9D6764}" dt="2023-03-20T11:10:30.893" v="3746" actId="47"/>
        <pc:sldMkLst>
          <pc:docMk/>
          <pc:sldMk cId="2767373752" sldId="327"/>
        </pc:sldMkLst>
        <pc:spChg chg="mod">
          <ac:chgData name="Lucy Trafford" userId="6b61d2af-a053-4433-a1e9-3220a1a39c4d" providerId="ADAL" clId="{512431AC-86FD-4CAF-A59A-AAB73A9D6764}" dt="2023-03-16T19:12:00.641" v="3446" actId="20577"/>
          <ac:spMkLst>
            <pc:docMk/>
            <pc:sldMk cId="2767373752" sldId="327"/>
            <ac:spMk id="14" creationId="{787409D6-729B-4B2F-A165-32586FCD738F}"/>
          </ac:spMkLst>
        </pc:spChg>
      </pc:sldChg>
      <pc:sldChg chg="modSp add del mod">
        <pc:chgData name="Lucy Trafford" userId="6b61d2af-a053-4433-a1e9-3220a1a39c4d" providerId="ADAL" clId="{512431AC-86FD-4CAF-A59A-AAB73A9D6764}" dt="2023-03-16T16:50:45.733" v="3166" actId="47"/>
        <pc:sldMkLst>
          <pc:docMk/>
          <pc:sldMk cId="3896417930" sldId="328"/>
        </pc:sldMkLst>
        <pc:spChg chg="mod">
          <ac:chgData name="Lucy Trafford" userId="6b61d2af-a053-4433-a1e9-3220a1a39c4d" providerId="ADAL" clId="{512431AC-86FD-4CAF-A59A-AAB73A9D6764}" dt="2023-03-13T20:53:27.293" v="3092" actId="207"/>
          <ac:spMkLst>
            <pc:docMk/>
            <pc:sldMk cId="3896417930" sldId="328"/>
            <ac:spMk id="14" creationId="{787409D6-729B-4B2F-A165-32586FCD738F}"/>
          </ac:spMkLst>
        </pc:spChg>
      </pc:sldChg>
      <pc:sldChg chg="modSp del mod">
        <pc:chgData name="Lucy Trafford" userId="6b61d2af-a053-4433-a1e9-3220a1a39c4d" providerId="ADAL" clId="{512431AC-86FD-4CAF-A59A-AAB73A9D6764}" dt="2023-03-20T11:10:38.634" v="3747" actId="47"/>
        <pc:sldMkLst>
          <pc:docMk/>
          <pc:sldMk cId="579582853" sldId="329"/>
        </pc:sldMkLst>
        <pc:spChg chg="mod">
          <ac:chgData name="Lucy Trafford" userId="6b61d2af-a053-4433-a1e9-3220a1a39c4d" providerId="ADAL" clId="{512431AC-86FD-4CAF-A59A-AAB73A9D6764}" dt="2023-03-16T19:08:42.406" v="3429" actId="20577"/>
          <ac:spMkLst>
            <pc:docMk/>
            <pc:sldMk cId="579582853" sldId="329"/>
            <ac:spMk id="13" creationId="{3FF341F3-5F54-4D34-BBAC-16E9F2F12F52}"/>
          </ac:spMkLst>
        </pc:spChg>
        <pc:spChg chg="mod">
          <ac:chgData name="Lucy Trafford" userId="6b61d2af-a053-4433-a1e9-3220a1a39c4d" providerId="ADAL" clId="{512431AC-86FD-4CAF-A59A-AAB73A9D6764}" dt="2023-03-16T19:09:00.081" v="3436" actId="20577"/>
          <ac:spMkLst>
            <pc:docMk/>
            <pc:sldMk cId="579582853" sldId="329"/>
            <ac:spMk id="18" creationId="{AF91D962-8DBC-4AF2-AC0B-EC38AD42BA05}"/>
          </ac:spMkLst>
        </pc:spChg>
      </pc:sldChg>
      <pc:sldChg chg="modSp mod">
        <pc:chgData name="Lucy Trafford" userId="6b61d2af-a053-4433-a1e9-3220a1a39c4d" providerId="ADAL" clId="{512431AC-86FD-4CAF-A59A-AAB73A9D6764}" dt="2023-03-22T21:44:13.156" v="3881" actId="1076"/>
        <pc:sldMkLst>
          <pc:docMk/>
          <pc:sldMk cId="1400648579" sldId="330"/>
        </pc:sldMkLst>
        <pc:spChg chg="mod">
          <ac:chgData name="Lucy Trafford" userId="6b61d2af-a053-4433-a1e9-3220a1a39c4d" providerId="ADAL" clId="{512431AC-86FD-4CAF-A59A-AAB73A9D6764}" dt="2023-03-22T21:43:42.577" v="3870" actId="313"/>
          <ac:spMkLst>
            <pc:docMk/>
            <pc:sldMk cId="1400648579" sldId="330"/>
            <ac:spMk id="13" creationId="{3FF341F3-5F54-4D34-BBAC-16E9F2F12F52}"/>
          </ac:spMkLst>
        </pc:spChg>
        <pc:spChg chg="mod">
          <ac:chgData name="Lucy Trafford" userId="6b61d2af-a053-4433-a1e9-3220a1a39c4d" providerId="ADAL" clId="{512431AC-86FD-4CAF-A59A-AAB73A9D6764}" dt="2023-03-20T11:10:51.091" v="3755" actId="20577"/>
          <ac:spMkLst>
            <pc:docMk/>
            <pc:sldMk cId="1400648579" sldId="330"/>
            <ac:spMk id="14" creationId="{787409D6-729B-4B2F-A165-32586FCD738F}"/>
          </ac:spMkLst>
        </pc:spChg>
        <pc:spChg chg="mod">
          <ac:chgData name="Lucy Trafford" userId="6b61d2af-a053-4433-a1e9-3220a1a39c4d" providerId="ADAL" clId="{512431AC-86FD-4CAF-A59A-AAB73A9D6764}" dt="2023-03-22T21:44:13.156" v="3881" actId="1076"/>
          <ac:spMkLst>
            <pc:docMk/>
            <pc:sldMk cId="1400648579" sldId="330"/>
            <ac:spMk id="18" creationId="{AF91D962-8DBC-4AF2-AC0B-EC38AD42BA05}"/>
          </ac:spMkLst>
        </pc:spChg>
      </pc:sldChg>
      <pc:sldChg chg="modSp add mod">
        <pc:chgData name="Lucy Trafford" userId="6b61d2af-a053-4433-a1e9-3220a1a39c4d" providerId="ADAL" clId="{512431AC-86FD-4CAF-A59A-AAB73A9D6764}" dt="2023-03-22T21:42:31.476" v="3859"/>
        <pc:sldMkLst>
          <pc:docMk/>
          <pc:sldMk cId="2149043606" sldId="331"/>
        </pc:sldMkLst>
        <pc:spChg chg="mod">
          <ac:chgData name="Lucy Trafford" userId="6b61d2af-a053-4433-a1e9-3220a1a39c4d" providerId="ADAL" clId="{512431AC-86FD-4CAF-A59A-AAB73A9D6764}" dt="2023-03-22T21:42:31.476" v="3859"/>
          <ac:spMkLst>
            <pc:docMk/>
            <pc:sldMk cId="2149043606" sldId="331"/>
            <ac:spMk id="14" creationId="{787409D6-729B-4B2F-A165-32586FCD738F}"/>
          </ac:spMkLst>
        </pc:spChg>
      </pc:sldChg>
    </pc:docChg>
  </pc:docChgLst>
  <pc:docChgLst>
    <pc:chgData name="Lucy Trafford" userId="6b61d2af-a053-4433-a1e9-3220a1a39c4d" providerId="ADAL" clId="{94A766F2-F4D6-4D46-8AFF-1161CF428CBB}"/>
    <pc:docChg chg="undo redo custSel addSld delSld modSld">
      <pc:chgData name="Lucy Trafford" userId="6b61d2af-a053-4433-a1e9-3220a1a39c4d" providerId="ADAL" clId="{94A766F2-F4D6-4D46-8AFF-1161CF428CBB}" dt="2023-01-19T22:49:11.904" v="610" actId="47"/>
      <pc:docMkLst>
        <pc:docMk/>
      </pc:docMkLst>
      <pc:sldChg chg="modSp mod">
        <pc:chgData name="Lucy Trafford" userId="6b61d2af-a053-4433-a1e9-3220a1a39c4d" providerId="ADAL" clId="{94A766F2-F4D6-4D46-8AFF-1161CF428CBB}" dt="2023-01-19T22:24:07.441" v="22" actId="20577"/>
        <pc:sldMkLst>
          <pc:docMk/>
          <pc:sldMk cId="15601246" sldId="257"/>
        </pc:sldMkLst>
        <pc:spChg chg="mod">
          <ac:chgData name="Lucy Trafford" userId="6b61d2af-a053-4433-a1e9-3220a1a39c4d" providerId="ADAL" clId="{94A766F2-F4D6-4D46-8AFF-1161CF428CBB}" dt="2023-01-19T22:24:07.441" v="22" actId="20577"/>
          <ac:spMkLst>
            <pc:docMk/>
            <pc:sldMk cId="15601246" sldId="257"/>
            <ac:spMk id="2" creationId="{FDE256A0-E947-4517-BBC8-78D8AD80C6CF}"/>
          </ac:spMkLst>
        </pc:spChg>
      </pc:sldChg>
      <pc:sldChg chg="modSp mod">
        <pc:chgData name="Lucy Trafford" userId="6b61d2af-a053-4433-a1e9-3220a1a39c4d" providerId="ADAL" clId="{94A766F2-F4D6-4D46-8AFF-1161CF428CBB}" dt="2023-01-19T22:40:12.815" v="492" actId="122"/>
        <pc:sldMkLst>
          <pc:docMk/>
          <pc:sldMk cId="2826898423" sldId="268"/>
        </pc:sldMkLst>
        <pc:spChg chg="mod">
          <ac:chgData name="Lucy Trafford" userId="6b61d2af-a053-4433-a1e9-3220a1a39c4d" providerId="ADAL" clId="{94A766F2-F4D6-4D46-8AFF-1161CF428CBB}" dt="2023-01-19T22:40:12.815" v="492" actId="122"/>
          <ac:spMkLst>
            <pc:docMk/>
            <pc:sldMk cId="2826898423" sldId="268"/>
            <ac:spMk id="17" creationId="{91E61508-D610-46AE-A824-9694F8302876}"/>
          </ac:spMkLst>
        </pc:spChg>
      </pc:sldChg>
      <pc:sldChg chg="modSp mod">
        <pc:chgData name="Lucy Trafford" userId="6b61d2af-a053-4433-a1e9-3220a1a39c4d" providerId="ADAL" clId="{94A766F2-F4D6-4D46-8AFF-1161CF428CBB}" dt="2023-01-19T22:40:20.417" v="505" actId="20577"/>
        <pc:sldMkLst>
          <pc:docMk/>
          <pc:sldMk cId="296018634" sldId="269"/>
        </pc:sldMkLst>
        <pc:spChg chg="mod">
          <ac:chgData name="Lucy Trafford" userId="6b61d2af-a053-4433-a1e9-3220a1a39c4d" providerId="ADAL" clId="{94A766F2-F4D6-4D46-8AFF-1161CF428CBB}" dt="2023-01-19T22:40:20.417" v="505" actId="20577"/>
          <ac:spMkLst>
            <pc:docMk/>
            <pc:sldMk cId="296018634" sldId="269"/>
            <ac:spMk id="14" creationId="{6D3AFA28-B7D0-4E87-BD47-EEE20F2A661A}"/>
          </ac:spMkLst>
        </pc:spChg>
      </pc:sldChg>
      <pc:sldChg chg="modSp mod">
        <pc:chgData name="Lucy Trafford" userId="6b61d2af-a053-4433-a1e9-3220a1a39c4d" providerId="ADAL" clId="{94A766F2-F4D6-4D46-8AFF-1161CF428CBB}" dt="2023-01-19T22:41:05.710" v="566" actId="20577"/>
        <pc:sldMkLst>
          <pc:docMk/>
          <pc:sldMk cId="242401282" sldId="270"/>
        </pc:sldMkLst>
        <pc:spChg chg="mod">
          <ac:chgData name="Lucy Trafford" userId="6b61d2af-a053-4433-a1e9-3220a1a39c4d" providerId="ADAL" clId="{94A766F2-F4D6-4D46-8AFF-1161CF428CBB}" dt="2023-01-19T22:41:05.710" v="566" actId="20577"/>
          <ac:spMkLst>
            <pc:docMk/>
            <pc:sldMk cId="242401282" sldId="270"/>
            <ac:spMk id="14" creationId="{787409D6-729B-4B2F-A165-32586FCD738F}"/>
          </ac:spMkLst>
        </pc:spChg>
      </pc:sldChg>
      <pc:sldChg chg="addSp delSp modSp mod">
        <pc:chgData name="Lucy Trafford" userId="6b61d2af-a053-4433-a1e9-3220a1a39c4d" providerId="ADAL" clId="{94A766F2-F4D6-4D46-8AFF-1161CF428CBB}" dt="2023-01-19T22:39:02.385" v="461" actId="1076"/>
        <pc:sldMkLst>
          <pc:docMk/>
          <pc:sldMk cId="3429842826" sldId="282"/>
        </pc:sldMkLst>
        <pc:spChg chg="mod">
          <ac:chgData name="Lucy Trafford" userId="6b61d2af-a053-4433-a1e9-3220a1a39c4d" providerId="ADAL" clId="{94A766F2-F4D6-4D46-8AFF-1161CF428CBB}" dt="2023-01-19T22:29:34.718" v="460"/>
          <ac:spMkLst>
            <pc:docMk/>
            <pc:sldMk cId="3429842826" sldId="282"/>
            <ac:spMk id="3" creationId="{C733A615-88F8-4422-A463-3F0F4F4335DC}"/>
          </ac:spMkLst>
        </pc:spChg>
        <pc:spChg chg="mod">
          <ac:chgData name="Lucy Trafford" userId="6b61d2af-a053-4433-a1e9-3220a1a39c4d" providerId="ADAL" clId="{94A766F2-F4D6-4D46-8AFF-1161CF428CBB}" dt="2023-01-19T22:29:19.396" v="445" actId="20577"/>
          <ac:spMkLst>
            <pc:docMk/>
            <pc:sldMk cId="3429842826" sldId="282"/>
            <ac:spMk id="11" creationId="{1BC43B91-5658-4F2C-9D5B-2E3D5BCB3F14}"/>
          </ac:spMkLst>
        </pc:spChg>
        <pc:spChg chg="mod">
          <ac:chgData name="Lucy Trafford" userId="6b61d2af-a053-4433-a1e9-3220a1a39c4d" providerId="ADAL" clId="{94A766F2-F4D6-4D46-8AFF-1161CF428CBB}" dt="2023-01-19T22:25:54.543" v="172" actId="14100"/>
          <ac:spMkLst>
            <pc:docMk/>
            <pc:sldMk cId="3429842826" sldId="282"/>
            <ac:spMk id="12" creationId="{7B675DB1-FC28-41BD-8ABA-82B4194B2122}"/>
          </ac:spMkLst>
        </pc:spChg>
        <pc:spChg chg="mod">
          <ac:chgData name="Lucy Trafford" userId="6b61d2af-a053-4433-a1e9-3220a1a39c4d" providerId="ADAL" clId="{94A766F2-F4D6-4D46-8AFF-1161CF428CBB}" dt="2023-01-19T22:26:20.006" v="215" actId="20577"/>
          <ac:spMkLst>
            <pc:docMk/>
            <pc:sldMk cId="3429842826" sldId="282"/>
            <ac:spMk id="13" creationId="{E77F07DC-C688-4839-94E2-97F42D15934F}"/>
          </ac:spMkLst>
        </pc:spChg>
        <pc:spChg chg="mod">
          <ac:chgData name="Lucy Trafford" userId="6b61d2af-a053-4433-a1e9-3220a1a39c4d" providerId="ADAL" clId="{94A766F2-F4D6-4D46-8AFF-1161CF428CBB}" dt="2023-01-19T22:26:26.828" v="216" actId="1076"/>
          <ac:spMkLst>
            <pc:docMk/>
            <pc:sldMk cId="3429842826" sldId="282"/>
            <ac:spMk id="14" creationId="{DE63439A-7F67-42C0-83B3-997F646FDC28}"/>
          </ac:spMkLst>
        </pc:spChg>
        <pc:spChg chg="del">
          <ac:chgData name="Lucy Trafford" userId="6b61d2af-a053-4433-a1e9-3220a1a39c4d" providerId="ADAL" clId="{94A766F2-F4D6-4D46-8AFF-1161CF428CBB}" dt="2023-01-19T22:29:03.676" v="428" actId="478"/>
          <ac:spMkLst>
            <pc:docMk/>
            <pc:sldMk cId="3429842826" sldId="282"/>
            <ac:spMk id="16" creationId="{618CD93C-866C-4A54-9313-09A71938B162}"/>
          </ac:spMkLst>
        </pc:spChg>
        <pc:spChg chg="mod">
          <ac:chgData name="Lucy Trafford" userId="6b61d2af-a053-4433-a1e9-3220a1a39c4d" providerId="ADAL" clId="{94A766F2-F4D6-4D46-8AFF-1161CF428CBB}" dt="2023-01-19T22:29:22.895" v="446" actId="1076"/>
          <ac:spMkLst>
            <pc:docMk/>
            <pc:sldMk cId="3429842826" sldId="282"/>
            <ac:spMk id="17" creationId="{87C7D459-69AB-41A9-8CC0-84DEAA838C70}"/>
          </ac:spMkLst>
        </pc:spChg>
        <pc:spChg chg="mod">
          <ac:chgData name="Lucy Trafford" userId="6b61d2af-a053-4433-a1e9-3220a1a39c4d" providerId="ADAL" clId="{94A766F2-F4D6-4D46-8AFF-1161CF428CBB}" dt="2023-01-19T22:29:27.693" v="457" actId="20577"/>
          <ac:spMkLst>
            <pc:docMk/>
            <pc:sldMk cId="3429842826" sldId="282"/>
            <ac:spMk id="18" creationId="{9C422107-3660-4E83-B1B7-41A6D9317D32}"/>
          </ac:spMkLst>
        </pc:spChg>
        <pc:grpChg chg="add del mod">
          <ac:chgData name="Lucy Trafford" userId="6b61d2af-a053-4433-a1e9-3220a1a39c4d" providerId="ADAL" clId="{94A766F2-F4D6-4D46-8AFF-1161CF428CBB}" dt="2023-01-19T22:39:02.385" v="461" actId="1076"/>
          <ac:grpSpMkLst>
            <pc:docMk/>
            <pc:sldMk cId="3429842826" sldId="282"/>
            <ac:grpSpMk id="8" creationId="{2BB7691A-9169-42BD-9F02-AE8C5CEAD70D}"/>
          </ac:grpSpMkLst>
        </pc:grpChg>
      </pc:sldChg>
      <pc:sldChg chg="del">
        <pc:chgData name="Lucy Trafford" userId="6b61d2af-a053-4433-a1e9-3220a1a39c4d" providerId="ADAL" clId="{94A766F2-F4D6-4D46-8AFF-1161CF428CBB}" dt="2023-01-19T22:49:01.933" v="606" actId="47"/>
        <pc:sldMkLst>
          <pc:docMk/>
          <pc:sldMk cId="914372706" sldId="283"/>
        </pc:sldMkLst>
      </pc:sldChg>
      <pc:sldChg chg="del">
        <pc:chgData name="Lucy Trafford" userId="6b61d2af-a053-4433-a1e9-3220a1a39c4d" providerId="ADAL" clId="{94A766F2-F4D6-4D46-8AFF-1161CF428CBB}" dt="2023-01-19T22:40:26.092" v="506" actId="47"/>
        <pc:sldMkLst>
          <pc:docMk/>
          <pc:sldMk cId="1212843495" sldId="290"/>
        </pc:sldMkLst>
      </pc:sldChg>
      <pc:sldChg chg="modSp mod">
        <pc:chgData name="Lucy Trafford" userId="6b61d2af-a053-4433-a1e9-3220a1a39c4d" providerId="ADAL" clId="{94A766F2-F4D6-4D46-8AFF-1161CF428CBB}" dt="2023-01-19T22:42:50.549" v="605" actId="20577"/>
        <pc:sldMkLst>
          <pc:docMk/>
          <pc:sldMk cId="3773798350" sldId="295"/>
        </pc:sldMkLst>
        <pc:spChg chg="mod">
          <ac:chgData name="Lucy Trafford" userId="6b61d2af-a053-4433-a1e9-3220a1a39c4d" providerId="ADAL" clId="{94A766F2-F4D6-4D46-8AFF-1161CF428CBB}" dt="2023-01-19T22:42:50.549" v="605" actId="20577"/>
          <ac:spMkLst>
            <pc:docMk/>
            <pc:sldMk cId="3773798350" sldId="295"/>
            <ac:spMk id="14" creationId="{787409D6-729B-4B2F-A165-32586FCD738F}"/>
          </ac:spMkLst>
        </pc:spChg>
      </pc:sldChg>
      <pc:sldChg chg="del">
        <pc:chgData name="Lucy Trafford" userId="6b61d2af-a053-4433-a1e9-3220a1a39c4d" providerId="ADAL" clId="{94A766F2-F4D6-4D46-8AFF-1161CF428CBB}" dt="2023-01-19T22:49:03.568" v="607" actId="47"/>
        <pc:sldMkLst>
          <pc:docMk/>
          <pc:sldMk cId="2439857386" sldId="296"/>
        </pc:sldMkLst>
      </pc:sldChg>
      <pc:sldChg chg="modSp mod">
        <pc:chgData name="Lucy Trafford" userId="6b61d2af-a053-4433-a1e9-3220a1a39c4d" providerId="ADAL" clId="{94A766F2-F4D6-4D46-8AFF-1161CF428CBB}" dt="2023-01-19T22:42:11.506" v="585" actId="20577"/>
        <pc:sldMkLst>
          <pc:docMk/>
          <pc:sldMk cId="1992922253" sldId="301"/>
        </pc:sldMkLst>
        <pc:spChg chg="mod">
          <ac:chgData name="Lucy Trafford" userId="6b61d2af-a053-4433-a1e9-3220a1a39c4d" providerId="ADAL" clId="{94A766F2-F4D6-4D46-8AFF-1161CF428CBB}" dt="2023-01-19T22:42:11.506" v="585" actId="20577"/>
          <ac:spMkLst>
            <pc:docMk/>
            <pc:sldMk cId="1992922253" sldId="301"/>
            <ac:spMk id="14" creationId="{787409D6-729B-4B2F-A165-32586FCD738F}"/>
          </ac:spMkLst>
        </pc:spChg>
      </pc:sldChg>
      <pc:sldChg chg="del">
        <pc:chgData name="Lucy Trafford" userId="6b61d2af-a053-4433-a1e9-3220a1a39c4d" providerId="ADAL" clId="{94A766F2-F4D6-4D46-8AFF-1161CF428CBB}" dt="2023-01-19T22:49:08.401" v="608" actId="47"/>
        <pc:sldMkLst>
          <pc:docMk/>
          <pc:sldMk cId="1075991273" sldId="304"/>
        </pc:sldMkLst>
      </pc:sldChg>
      <pc:sldChg chg="del">
        <pc:chgData name="Lucy Trafford" userId="6b61d2af-a053-4433-a1e9-3220a1a39c4d" providerId="ADAL" clId="{94A766F2-F4D6-4D46-8AFF-1161CF428CBB}" dt="2023-01-19T22:49:09.989" v="609" actId="47"/>
        <pc:sldMkLst>
          <pc:docMk/>
          <pc:sldMk cId="1100874296" sldId="305"/>
        </pc:sldMkLst>
      </pc:sldChg>
      <pc:sldChg chg="del">
        <pc:chgData name="Lucy Trafford" userId="6b61d2af-a053-4433-a1e9-3220a1a39c4d" providerId="ADAL" clId="{94A766F2-F4D6-4D46-8AFF-1161CF428CBB}" dt="2023-01-19T22:49:11.904" v="610" actId="47"/>
        <pc:sldMkLst>
          <pc:docMk/>
          <pc:sldMk cId="4265463084" sldId="306"/>
        </pc:sldMkLst>
      </pc:sldChg>
      <pc:sldChg chg="add del">
        <pc:chgData name="Lucy Trafford" userId="6b61d2af-a053-4433-a1e9-3220a1a39c4d" providerId="ADAL" clId="{94A766F2-F4D6-4D46-8AFF-1161CF428CBB}" dt="2023-01-19T22:27:01.451" v="218" actId="2696"/>
        <pc:sldMkLst>
          <pc:docMk/>
          <pc:sldMk cId="1680591129" sldId="309"/>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5FF5388-0C46-4DED-B2E8-A79947F1C649}" type="datetimeFigureOut">
              <a:rPr lang="en-GB" smtClean="0"/>
              <a:t>26/03/2023</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64BA584-821B-4A57-9CA7-42F721F2C98F}" type="slidenum">
              <a:rPr lang="en-GB" smtClean="0"/>
              <a:t>‹#›</a:t>
            </a:fld>
            <a:endParaRPr lang="en-GB"/>
          </a:p>
        </p:txBody>
      </p:sp>
    </p:spTree>
    <p:extLst>
      <p:ext uri="{BB962C8B-B14F-4D97-AF65-F5344CB8AC3E}">
        <p14:creationId xmlns:p14="http://schemas.microsoft.com/office/powerpoint/2010/main" val="3772236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t>gggggg</a:t>
            </a:r>
          </a:p>
        </p:txBody>
      </p:sp>
      <p:sp>
        <p:nvSpPr>
          <p:cNvPr id="4" name="Slide Number Placeholder 3"/>
          <p:cNvSpPr>
            <a:spLocks noGrp="1"/>
          </p:cNvSpPr>
          <p:nvPr>
            <p:ph type="sldNum" sz="quarter" idx="5"/>
          </p:nvPr>
        </p:nvSpPr>
        <p:spPr/>
        <p:txBody>
          <a:bodyPr/>
          <a:lstStyle/>
          <a:p>
            <a:fld id="{264BA584-821B-4A57-9CA7-42F721F2C98F}" type="slidenum">
              <a:rPr lang="en-GB" smtClean="0"/>
              <a:t>1</a:t>
            </a:fld>
            <a:endParaRPr lang="en-GB"/>
          </a:p>
        </p:txBody>
      </p:sp>
    </p:spTree>
    <p:extLst>
      <p:ext uri="{BB962C8B-B14F-4D97-AF65-F5344CB8AC3E}">
        <p14:creationId xmlns:p14="http://schemas.microsoft.com/office/powerpoint/2010/main" val="150367015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264BA584-821B-4A57-9CA7-42F721F2C98F}" type="slidenum">
              <a:rPr lang="en-GB" smtClean="0"/>
              <a:t>15</a:t>
            </a:fld>
            <a:endParaRPr lang="en-GB"/>
          </a:p>
        </p:txBody>
      </p:sp>
    </p:spTree>
    <p:extLst>
      <p:ext uri="{BB962C8B-B14F-4D97-AF65-F5344CB8AC3E}">
        <p14:creationId xmlns:p14="http://schemas.microsoft.com/office/powerpoint/2010/main" val="114652672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264BA584-821B-4A57-9CA7-42F721F2C98F}" type="slidenum">
              <a:rPr lang="en-GB" smtClean="0"/>
              <a:t>16</a:t>
            </a:fld>
            <a:endParaRPr lang="en-GB"/>
          </a:p>
        </p:txBody>
      </p:sp>
    </p:spTree>
    <p:extLst>
      <p:ext uri="{BB962C8B-B14F-4D97-AF65-F5344CB8AC3E}">
        <p14:creationId xmlns:p14="http://schemas.microsoft.com/office/powerpoint/2010/main" val="137413605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264BA584-821B-4A57-9CA7-42F721F2C98F}" type="slidenum">
              <a:rPr lang="en-GB" smtClean="0"/>
              <a:t>17</a:t>
            </a:fld>
            <a:endParaRPr lang="en-GB"/>
          </a:p>
        </p:txBody>
      </p:sp>
    </p:spTree>
    <p:extLst>
      <p:ext uri="{BB962C8B-B14F-4D97-AF65-F5344CB8AC3E}">
        <p14:creationId xmlns:p14="http://schemas.microsoft.com/office/powerpoint/2010/main" val="124560438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264BA584-821B-4A57-9CA7-42F721F2C98F}" type="slidenum">
              <a:rPr lang="en-GB" smtClean="0"/>
              <a:t>19</a:t>
            </a:fld>
            <a:endParaRPr lang="en-GB"/>
          </a:p>
        </p:txBody>
      </p:sp>
    </p:spTree>
    <p:extLst>
      <p:ext uri="{BB962C8B-B14F-4D97-AF65-F5344CB8AC3E}">
        <p14:creationId xmlns:p14="http://schemas.microsoft.com/office/powerpoint/2010/main" val="231551426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264BA584-821B-4A57-9CA7-42F721F2C98F}" type="slidenum">
              <a:rPr lang="en-GB" smtClean="0"/>
              <a:t>20</a:t>
            </a:fld>
            <a:endParaRPr lang="en-GB"/>
          </a:p>
        </p:txBody>
      </p:sp>
    </p:spTree>
    <p:extLst>
      <p:ext uri="{BB962C8B-B14F-4D97-AF65-F5344CB8AC3E}">
        <p14:creationId xmlns:p14="http://schemas.microsoft.com/office/powerpoint/2010/main" val="14797761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264BA584-821B-4A57-9CA7-42F721F2C98F}" type="slidenum">
              <a:rPr lang="en-GB" smtClean="0"/>
              <a:t>4</a:t>
            </a:fld>
            <a:endParaRPr lang="en-GB"/>
          </a:p>
        </p:txBody>
      </p:sp>
    </p:spTree>
    <p:extLst>
      <p:ext uri="{BB962C8B-B14F-4D97-AF65-F5344CB8AC3E}">
        <p14:creationId xmlns:p14="http://schemas.microsoft.com/office/powerpoint/2010/main" val="33770379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264BA584-821B-4A57-9CA7-42F721F2C98F}" type="slidenum">
              <a:rPr lang="en-GB" smtClean="0"/>
              <a:t>6</a:t>
            </a:fld>
            <a:endParaRPr lang="en-GB"/>
          </a:p>
        </p:txBody>
      </p:sp>
    </p:spTree>
    <p:extLst>
      <p:ext uri="{BB962C8B-B14F-4D97-AF65-F5344CB8AC3E}">
        <p14:creationId xmlns:p14="http://schemas.microsoft.com/office/powerpoint/2010/main" val="37969737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264BA584-821B-4A57-9CA7-42F721F2C98F}" type="slidenum">
              <a:rPr lang="en-GB" smtClean="0"/>
              <a:t>7</a:t>
            </a:fld>
            <a:endParaRPr lang="en-GB"/>
          </a:p>
        </p:txBody>
      </p:sp>
    </p:spTree>
    <p:extLst>
      <p:ext uri="{BB962C8B-B14F-4D97-AF65-F5344CB8AC3E}">
        <p14:creationId xmlns:p14="http://schemas.microsoft.com/office/powerpoint/2010/main" val="329734997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264BA584-821B-4A57-9CA7-42F721F2C98F}" type="slidenum">
              <a:rPr lang="en-GB" smtClean="0"/>
              <a:t>8</a:t>
            </a:fld>
            <a:endParaRPr lang="en-GB"/>
          </a:p>
        </p:txBody>
      </p:sp>
    </p:spTree>
    <p:extLst>
      <p:ext uri="{BB962C8B-B14F-4D97-AF65-F5344CB8AC3E}">
        <p14:creationId xmlns:p14="http://schemas.microsoft.com/office/powerpoint/2010/main" val="299735378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264BA584-821B-4A57-9CA7-42F721F2C98F}" type="slidenum">
              <a:rPr lang="en-GB" smtClean="0"/>
              <a:t>9</a:t>
            </a:fld>
            <a:endParaRPr lang="en-GB"/>
          </a:p>
        </p:txBody>
      </p:sp>
    </p:spTree>
    <p:extLst>
      <p:ext uri="{BB962C8B-B14F-4D97-AF65-F5344CB8AC3E}">
        <p14:creationId xmlns:p14="http://schemas.microsoft.com/office/powerpoint/2010/main" val="105952139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264BA584-821B-4A57-9CA7-42F721F2C98F}" type="slidenum">
              <a:rPr lang="en-GB" smtClean="0"/>
              <a:t>11</a:t>
            </a:fld>
            <a:endParaRPr lang="en-GB"/>
          </a:p>
        </p:txBody>
      </p:sp>
    </p:spTree>
    <p:extLst>
      <p:ext uri="{BB962C8B-B14F-4D97-AF65-F5344CB8AC3E}">
        <p14:creationId xmlns:p14="http://schemas.microsoft.com/office/powerpoint/2010/main" val="423699938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264BA584-821B-4A57-9CA7-42F721F2C98F}" type="slidenum">
              <a:rPr lang="en-GB" smtClean="0"/>
              <a:t>12</a:t>
            </a:fld>
            <a:endParaRPr lang="en-GB"/>
          </a:p>
        </p:txBody>
      </p:sp>
    </p:spTree>
    <p:extLst>
      <p:ext uri="{BB962C8B-B14F-4D97-AF65-F5344CB8AC3E}">
        <p14:creationId xmlns:p14="http://schemas.microsoft.com/office/powerpoint/2010/main" val="228384261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264BA584-821B-4A57-9CA7-42F721F2C98F}" type="slidenum">
              <a:rPr lang="en-GB" smtClean="0"/>
              <a:t>13</a:t>
            </a:fld>
            <a:endParaRPr lang="en-GB"/>
          </a:p>
        </p:txBody>
      </p:sp>
    </p:spTree>
    <p:extLst>
      <p:ext uri="{BB962C8B-B14F-4D97-AF65-F5344CB8AC3E}">
        <p14:creationId xmlns:p14="http://schemas.microsoft.com/office/powerpoint/2010/main" val="39206252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81E980-3047-4EB8-A469-0AB158027F2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29CD9145-6A4A-4080-A6A7-4E27BD4F581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72556768-D723-402E-89C5-A410579F9357}"/>
              </a:ext>
            </a:extLst>
          </p:cNvPr>
          <p:cNvSpPr>
            <a:spLocks noGrp="1"/>
          </p:cNvSpPr>
          <p:nvPr>
            <p:ph type="dt" sz="half" idx="10"/>
          </p:nvPr>
        </p:nvSpPr>
        <p:spPr/>
        <p:txBody>
          <a:bodyPr/>
          <a:lstStyle/>
          <a:p>
            <a:fld id="{768F79CC-2D8E-4DAF-A3CF-E0E4844AD1BF}" type="datetimeFigureOut">
              <a:rPr lang="en-GB" smtClean="0"/>
              <a:t>26/03/2023</a:t>
            </a:fld>
            <a:endParaRPr lang="en-GB"/>
          </a:p>
        </p:txBody>
      </p:sp>
      <p:sp>
        <p:nvSpPr>
          <p:cNvPr id="5" name="Footer Placeholder 4">
            <a:extLst>
              <a:ext uri="{FF2B5EF4-FFF2-40B4-BE49-F238E27FC236}">
                <a16:creationId xmlns:a16="http://schemas.microsoft.com/office/drawing/2014/main" id="{7E4D3BF8-446A-49E3-B340-A980A26E5C2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75608FA-A09B-41E0-A909-9D9F0BCD1D45}"/>
              </a:ext>
            </a:extLst>
          </p:cNvPr>
          <p:cNvSpPr>
            <a:spLocks noGrp="1"/>
          </p:cNvSpPr>
          <p:nvPr>
            <p:ph type="sldNum" sz="quarter" idx="12"/>
          </p:nvPr>
        </p:nvSpPr>
        <p:spPr/>
        <p:txBody>
          <a:bodyPr/>
          <a:lstStyle/>
          <a:p>
            <a:fld id="{A68B3828-24F0-4E61-BC2F-7B09E85DF3AE}" type="slidenum">
              <a:rPr lang="en-GB" smtClean="0"/>
              <a:t>‹#›</a:t>
            </a:fld>
            <a:endParaRPr lang="en-GB"/>
          </a:p>
        </p:txBody>
      </p:sp>
    </p:spTree>
    <p:extLst>
      <p:ext uri="{BB962C8B-B14F-4D97-AF65-F5344CB8AC3E}">
        <p14:creationId xmlns:p14="http://schemas.microsoft.com/office/powerpoint/2010/main" val="684328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1F4F9D-36B0-4582-A847-E415003FBDEF}"/>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7D83F7B0-5F85-4E0C-A983-AD1B02B9E3C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03FC86E-8917-49C9-912E-CD2DAA8ABFFF}"/>
              </a:ext>
            </a:extLst>
          </p:cNvPr>
          <p:cNvSpPr>
            <a:spLocks noGrp="1"/>
          </p:cNvSpPr>
          <p:nvPr>
            <p:ph type="dt" sz="half" idx="10"/>
          </p:nvPr>
        </p:nvSpPr>
        <p:spPr/>
        <p:txBody>
          <a:bodyPr/>
          <a:lstStyle/>
          <a:p>
            <a:fld id="{768F79CC-2D8E-4DAF-A3CF-E0E4844AD1BF}" type="datetimeFigureOut">
              <a:rPr lang="en-GB" smtClean="0"/>
              <a:t>26/03/2023</a:t>
            </a:fld>
            <a:endParaRPr lang="en-GB"/>
          </a:p>
        </p:txBody>
      </p:sp>
      <p:sp>
        <p:nvSpPr>
          <p:cNvPr id="5" name="Footer Placeholder 4">
            <a:extLst>
              <a:ext uri="{FF2B5EF4-FFF2-40B4-BE49-F238E27FC236}">
                <a16:creationId xmlns:a16="http://schemas.microsoft.com/office/drawing/2014/main" id="{1ADBC140-D0D0-471C-9120-EF69D924ACC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CA70D4A-0A82-4AD2-8A08-471FB2C2836E}"/>
              </a:ext>
            </a:extLst>
          </p:cNvPr>
          <p:cNvSpPr>
            <a:spLocks noGrp="1"/>
          </p:cNvSpPr>
          <p:nvPr>
            <p:ph type="sldNum" sz="quarter" idx="12"/>
          </p:nvPr>
        </p:nvSpPr>
        <p:spPr/>
        <p:txBody>
          <a:bodyPr/>
          <a:lstStyle/>
          <a:p>
            <a:fld id="{A68B3828-24F0-4E61-BC2F-7B09E85DF3AE}" type="slidenum">
              <a:rPr lang="en-GB" smtClean="0"/>
              <a:t>‹#›</a:t>
            </a:fld>
            <a:endParaRPr lang="en-GB"/>
          </a:p>
        </p:txBody>
      </p:sp>
    </p:spTree>
    <p:extLst>
      <p:ext uri="{BB962C8B-B14F-4D97-AF65-F5344CB8AC3E}">
        <p14:creationId xmlns:p14="http://schemas.microsoft.com/office/powerpoint/2010/main" val="2861290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3212160-9E9E-42AF-8F7B-13211C311C30}"/>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F1E2F2A2-0AA7-4287-9A75-C796C3A5C4D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400C780-35A1-4FFA-ABA5-FF1F4AB5F3DD}"/>
              </a:ext>
            </a:extLst>
          </p:cNvPr>
          <p:cNvSpPr>
            <a:spLocks noGrp="1"/>
          </p:cNvSpPr>
          <p:nvPr>
            <p:ph type="dt" sz="half" idx="10"/>
          </p:nvPr>
        </p:nvSpPr>
        <p:spPr/>
        <p:txBody>
          <a:bodyPr/>
          <a:lstStyle/>
          <a:p>
            <a:fld id="{768F79CC-2D8E-4DAF-A3CF-E0E4844AD1BF}" type="datetimeFigureOut">
              <a:rPr lang="en-GB" smtClean="0"/>
              <a:t>26/03/2023</a:t>
            </a:fld>
            <a:endParaRPr lang="en-GB"/>
          </a:p>
        </p:txBody>
      </p:sp>
      <p:sp>
        <p:nvSpPr>
          <p:cNvPr id="5" name="Footer Placeholder 4">
            <a:extLst>
              <a:ext uri="{FF2B5EF4-FFF2-40B4-BE49-F238E27FC236}">
                <a16:creationId xmlns:a16="http://schemas.microsoft.com/office/drawing/2014/main" id="{0F66D36A-FA31-4467-97BB-446F5647CDC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D3087BC-337F-44AB-B2F4-006C414A119C}"/>
              </a:ext>
            </a:extLst>
          </p:cNvPr>
          <p:cNvSpPr>
            <a:spLocks noGrp="1"/>
          </p:cNvSpPr>
          <p:nvPr>
            <p:ph type="sldNum" sz="quarter" idx="12"/>
          </p:nvPr>
        </p:nvSpPr>
        <p:spPr/>
        <p:txBody>
          <a:bodyPr/>
          <a:lstStyle/>
          <a:p>
            <a:fld id="{A68B3828-24F0-4E61-BC2F-7B09E85DF3AE}" type="slidenum">
              <a:rPr lang="en-GB" smtClean="0"/>
              <a:t>‹#›</a:t>
            </a:fld>
            <a:endParaRPr lang="en-GB"/>
          </a:p>
        </p:txBody>
      </p:sp>
    </p:spTree>
    <p:extLst>
      <p:ext uri="{BB962C8B-B14F-4D97-AF65-F5344CB8AC3E}">
        <p14:creationId xmlns:p14="http://schemas.microsoft.com/office/powerpoint/2010/main" val="2811155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A2E02E-C390-421B-9786-00B046FA44B2}"/>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25B95C02-E80D-4E97-8373-E2AFDE86C32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7DC3923-3590-423E-93F9-8BF49E327A5B}"/>
              </a:ext>
            </a:extLst>
          </p:cNvPr>
          <p:cNvSpPr>
            <a:spLocks noGrp="1"/>
          </p:cNvSpPr>
          <p:nvPr>
            <p:ph type="dt" sz="half" idx="10"/>
          </p:nvPr>
        </p:nvSpPr>
        <p:spPr/>
        <p:txBody>
          <a:bodyPr/>
          <a:lstStyle/>
          <a:p>
            <a:fld id="{768F79CC-2D8E-4DAF-A3CF-E0E4844AD1BF}" type="datetimeFigureOut">
              <a:rPr lang="en-GB" smtClean="0"/>
              <a:t>26/03/2023</a:t>
            </a:fld>
            <a:endParaRPr lang="en-GB"/>
          </a:p>
        </p:txBody>
      </p:sp>
      <p:sp>
        <p:nvSpPr>
          <p:cNvPr id="5" name="Footer Placeholder 4">
            <a:extLst>
              <a:ext uri="{FF2B5EF4-FFF2-40B4-BE49-F238E27FC236}">
                <a16:creationId xmlns:a16="http://schemas.microsoft.com/office/drawing/2014/main" id="{2F9EC7E6-E4EB-401E-A790-28B71A648F5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E2D54A7-44E3-48BB-AAB6-2CF032E0C4C0}"/>
              </a:ext>
            </a:extLst>
          </p:cNvPr>
          <p:cNvSpPr>
            <a:spLocks noGrp="1"/>
          </p:cNvSpPr>
          <p:nvPr>
            <p:ph type="sldNum" sz="quarter" idx="12"/>
          </p:nvPr>
        </p:nvSpPr>
        <p:spPr/>
        <p:txBody>
          <a:bodyPr/>
          <a:lstStyle/>
          <a:p>
            <a:fld id="{A68B3828-24F0-4E61-BC2F-7B09E85DF3AE}" type="slidenum">
              <a:rPr lang="en-GB" smtClean="0"/>
              <a:t>‹#›</a:t>
            </a:fld>
            <a:endParaRPr lang="en-GB"/>
          </a:p>
        </p:txBody>
      </p:sp>
    </p:spTree>
    <p:extLst>
      <p:ext uri="{BB962C8B-B14F-4D97-AF65-F5344CB8AC3E}">
        <p14:creationId xmlns:p14="http://schemas.microsoft.com/office/powerpoint/2010/main" val="25905671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F9EBEB-6BED-44AB-BE27-34673699630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A6F415AF-9337-4F50-9698-6D102A63E45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F4D7344-E19A-4E02-A5F7-808D7BEC40DC}"/>
              </a:ext>
            </a:extLst>
          </p:cNvPr>
          <p:cNvSpPr>
            <a:spLocks noGrp="1"/>
          </p:cNvSpPr>
          <p:nvPr>
            <p:ph type="dt" sz="half" idx="10"/>
          </p:nvPr>
        </p:nvSpPr>
        <p:spPr/>
        <p:txBody>
          <a:bodyPr/>
          <a:lstStyle/>
          <a:p>
            <a:fld id="{768F79CC-2D8E-4DAF-A3CF-E0E4844AD1BF}" type="datetimeFigureOut">
              <a:rPr lang="en-GB" smtClean="0"/>
              <a:t>26/03/2023</a:t>
            </a:fld>
            <a:endParaRPr lang="en-GB"/>
          </a:p>
        </p:txBody>
      </p:sp>
      <p:sp>
        <p:nvSpPr>
          <p:cNvPr id="5" name="Footer Placeholder 4">
            <a:extLst>
              <a:ext uri="{FF2B5EF4-FFF2-40B4-BE49-F238E27FC236}">
                <a16:creationId xmlns:a16="http://schemas.microsoft.com/office/drawing/2014/main" id="{7F4C32BB-0CE6-4AD4-8157-86DAB79C8D2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BC8D031-2DBE-4635-993E-9C08BD4F6830}"/>
              </a:ext>
            </a:extLst>
          </p:cNvPr>
          <p:cNvSpPr>
            <a:spLocks noGrp="1"/>
          </p:cNvSpPr>
          <p:nvPr>
            <p:ph type="sldNum" sz="quarter" idx="12"/>
          </p:nvPr>
        </p:nvSpPr>
        <p:spPr/>
        <p:txBody>
          <a:bodyPr/>
          <a:lstStyle/>
          <a:p>
            <a:fld id="{A68B3828-24F0-4E61-BC2F-7B09E85DF3AE}" type="slidenum">
              <a:rPr lang="en-GB" smtClean="0"/>
              <a:t>‹#›</a:t>
            </a:fld>
            <a:endParaRPr lang="en-GB"/>
          </a:p>
        </p:txBody>
      </p:sp>
    </p:spTree>
    <p:extLst>
      <p:ext uri="{BB962C8B-B14F-4D97-AF65-F5344CB8AC3E}">
        <p14:creationId xmlns:p14="http://schemas.microsoft.com/office/powerpoint/2010/main" val="38212620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9D40EB-9914-4C90-9370-0641288934CB}"/>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1049F0F2-D250-40FA-920F-42AE364F02C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6F3453F7-66B9-4DFC-90F8-A81754691DE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9634E4C5-36FF-4766-9ED7-CBE1E04A684A}"/>
              </a:ext>
            </a:extLst>
          </p:cNvPr>
          <p:cNvSpPr>
            <a:spLocks noGrp="1"/>
          </p:cNvSpPr>
          <p:nvPr>
            <p:ph type="dt" sz="half" idx="10"/>
          </p:nvPr>
        </p:nvSpPr>
        <p:spPr/>
        <p:txBody>
          <a:bodyPr/>
          <a:lstStyle/>
          <a:p>
            <a:fld id="{768F79CC-2D8E-4DAF-A3CF-E0E4844AD1BF}" type="datetimeFigureOut">
              <a:rPr lang="en-GB" smtClean="0"/>
              <a:t>26/03/2023</a:t>
            </a:fld>
            <a:endParaRPr lang="en-GB"/>
          </a:p>
        </p:txBody>
      </p:sp>
      <p:sp>
        <p:nvSpPr>
          <p:cNvPr id="6" name="Footer Placeholder 5">
            <a:extLst>
              <a:ext uri="{FF2B5EF4-FFF2-40B4-BE49-F238E27FC236}">
                <a16:creationId xmlns:a16="http://schemas.microsoft.com/office/drawing/2014/main" id="{7DA85660-8E7C-4E84-AAA5-7ADB8B99444D}"/>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3D56EAF-0086-4F3E-9034-FB30107DF6C1}"/>
              </a:ext>
            </a:extLst>
          </p:cNvPr>
          <p:cNvSpPr>
            <a:spLocks noGrp="1"/>
          </p:cNvSpPr>
          <p:nvPr>
            <p:ph type="sldNum" sz="quarter" idx="12"/>
          </p:nvPr>
        </p:nvSpPr>
        <p:spPr/>
        <p:txBody>
          <a:bodyPr/>
          <a:lstStyle/>
          <a:p>
            <a:fld id="{A68B3828-24F0-4E61-BC2F-7B09E85DF3AE}" type="slidenum">
              <a:rPr lang="en-GB" smtClean="0"/>
              <a:t>‹#›</a:t>
            </a:fld>
            <a:endParaRPr lang="en-GB"/>
          </a:p>
        </p:txBody>
      </p:sp>
    </p:spTree>
    <p:extLst>
      <p:ext uri="{BB962C8B-B14F-4D97-AF65-F5344CB8AC3E}">
        <p14:creationId xmlns:p14="http://schemas.microsoft.com/office/powerpoint/2010/main" val="5202687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4ABE8A-BEF9-4E16-A689-0F607A5400F5}"/>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26D1B852-A7BE-4682-AC4D-6B5E007413D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688BCC8-E564-4458-9C8B-9A5F0FEAA4D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2036333A-81A4-4D36-A607-677C60EB59F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DB70FCD-463E-4882-8889-9E35E981B70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7DD9E9B6-56CA-4782-B62C-0D79BBBB70E9}"/>
              </a:ext>
            </a:extLst>
          </p:cNvPr>
          <p:cNvSpPr>
            <a:spLocks noGrp="1"/>
          </p:cNvSpPr>
          <p:nvPr>
            <p:ph type="dt" sz="half" idx="10"/>
          </p:nvPr>
        </p:nvSpPr>
        <p:spPr/>
        <p:txBody>
          <a:bodyPr/>
          <a:lstStyle/>
          <a:p>
            <a:fld id="{768F79CC-2D8E-4DAF-A3CF-E0E4844AD1BF}" type="datetimeFigureOut">
              <a:rPr lang="en-GB" smtClean="0"/>
              <a:t>26/03/2023</a:t>
            </a:fld>
            <a:endParaRPr lang="en-GB"/>
          </a:p>
        </p:txBody>
      </p:sp>
      <p:sp>
        <p:nvSpPr>
          <p:cNvPr id="8" name="Footer Placeholder 7">
            <a:extLst>
              <a:ext uri="{FF2B5EF4-FFF2-40B4-BE49-F238E27FC236}">
                <a16:creationId xmlns:a16="http://schemas.microsoft.com/office/drawing/2014/main" id="{6E0D1326-6FF8-40DF-A5A8-060CC5F7D2C2}"/>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B46CCA0A-2E3F-45A8-A20B-97438DB05934}"/>
              </a:ext>
            </a:extLst>
          </p:cNvPr>
          <p:cNvSpPr>
            <a:spLocks noGrp="1"/>
          </p:cNvSpPr>
          <p:nvPr>
            <p:ph type="sldNum" sz="quarter" idx="12"/>
          </p:nvPr>
        </p:nvSpPr>
        <p:spPr/>
        <p:txBody>
          <a:bodyPr/>
          <a:lstStyle/>
          <a:p>
            <a:fld id="{A68B3828-24F0-4E61-BC2F-7B09E85DF3AE}" type="slidenum">
              <a:rPr lang="en-GB" smtClean="0"/>
              <a:t>‹#›</a:t>
            </a:fld>
            <a:endParaRPr lang="en-GB"/>
          </a:p>
        </p:txBody>
      </p:sp>
    </p:spTree>
    <p:extLst>
      <p:ext uri="{BB962C8B-B14F-4D97-AF65-F5344CB8AC3E}">
        <p14:creationId xmlns:p14="http://schemas.microsoft.com/office/powerpoint/2010/main" val="1670837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637B18-9A12-4338-8B60-0CA9C22DAB19}"/>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7A1D18FC-357A-4BA5-B9D1-093209E7D4C0}"/>
              </a:ext>
            </a:extLst>
          </p:cNvPr>
          <p:cNvSpPr>
            <a:spLocks noGrp="1"/>
          </p:cNvSpPr>
          <p:nvPr>
            <p:ph type="dt" sz="half" idx="10"/>
          </p:nvPr>
        </p:nvSpPr>
        <p:spPr/>
        <p:txBody>
          <a:bodyPr/>
          <a:lstStyle/>
          <a:p>
            <a:fld id="{768F79CC-2D8E-4DAF-A3CF-E0E4844AD1BF}" type="datetimeFigureOut">
              <a:rPr lang="en-GB" smtClean="0"/>
              <a:t>26/03/2023</a:t>
            </a:fld>
            <a:endParaRPr lang="en-GB"/>
          </a:p>
        </p:txBody>
      </p:sp>
      <p:sp>
        <p:nvSpPr>
          <p:cNvPr id="4" name="Footer Placeholder 3">
            <a:extLst>
              <a:ext uri="{FF2B5EF4-FFF2-40B4-BE49-F238E27FC236}">
                <a16:creationId xmlns:a16="http://schemas.microsoft.com/office/drawing/2014/main" id="{082F2F3F-149B-4B21-9AEA-EB3600A78E34}"/>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FAD57E73-8079-41C3-A0F8-2E856A437CE9}"/>
              </a:ext>
            </a:extLst>
          </p:cNvPr>
          <p:cNvSpPr>
            <a:spLocks noGrp="1"/>
          </p:cNvSpPr>
          <p:nvPr>
            <p:ph type="sldNum" sz="quarter" idx="12"/>
          </p:nvPr>
        </p:nvSpPr>
        <p:spPr/>
        <p:txBody>
          <a:bodyPr/>
          <a:lstStyle/>
          <a:p>
            <a:fld id="{A68B3828-24F0-4E61-BC2F-7B09E85DF3AE}" type="slidenum">
              <a:rPr lang="en-GB" smtClean="0"/>
              <a:t>‹#›</a:t>
            </a:fld>
            <a:endParaRPr lang="en-GB"/>
          </a:p>
        </p:txBody>
      </p:sp>
    </p:spTree>
    <p:extLst>
      <p:ext uri="{BB962C8B-B14F-4D97-AF65-F5344CB8AC3E}">
        <p14:creationId xmlns:p14="http://schemas.microsoft.com/office/powerpoint/2010/main" val="11707943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7C23A7F-FE84-47DC-AC03-54F146FBFFC3}"/>
              </a:ext>
            </a:extLst>
          </p:cNvPr>
          <p:cNvSpPr>
            <a:spLocks noGrp="1"/>
          </p:cNvSpPr>
          <p:nvPr>
            <p:ph type="dt" sz="half" idx="10"/>
          </p:nvPr>
        </p:nvSpPr>
        <p:spPr/>
        <p:txBody>
          <a:bodyPr/>
          <a:lstStyle/>
          <a:p>
            <a:fld id="{768F79CC-2D8E-4DAF-A3CF-E0E4844AD1BF}" type="datetimeFigureOut">
              <a:rPr lang="en-GB" smtClean="0"/>
              <a:t>26/03/2023</a:t>
            </a:fld>
            <a:endParaRPr lang="en-GB"/>
          </a:p>
        </p:txBody>
      </p:sp>
      <p:sp>
        <p:nvSpPr>
          <p:cNvPr id="3" name="Footer Placeholder 2">
            <a:extLst>
              <a:ext uri="{FF2B5EF4-FFF2-40B4-BE49-F238E27FC236}">
                <a16:creationId xmlns:a16="http://schemas.microsoft.com/office/drawing/2014/main" id="{2676EA12-16C4-4894-A050-087622EAE6C8}"/>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0F221FD9-8A75-47B8-A436-4899E0F50B66}"/>
              </a:ext>
            </a:extLst>
          </p:cNvPr>
          <p:cNvSpPr>
            <a:spLocks noGrp="1"/>
          </p:cNvSpPr>
          <p:nvPr>
            <p:ph type="sldNum" sz="quarter" idx="12"/>
          </p:nvPr>
        </p:nvSpPr>
        <p:spPr/>
        <p:txBody>
          <a:bodyPr/>
          <a:lstStyle/>
          <a:p>
            <a:fld id="{A68B3828-24F0-4E61-BC2F-7B09E85DF3AE}" type="slidenum">
              <a:rPr lang="en-GB" smtClean="0"/>
              <a:t>‹#›</a:t>
            </a:fld>
            <a:endParaRPr lang="en-GB"/>
          </a:p>
        </p:txBody>
      </p:sp>
    </p:spTree>
    <p:extLst>
      <p:ext uri="{BB962C8B-B14F-4D97-AF65-F5344CB8AC3E}">
        <p14:creationId xmlns:p14="http://schemas.microsoft.com/office/powerpoint/2010/main" val="27245264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D66AC1-2544-4390-B9D8-D77E2E95607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778586E2-8460-49F2-987E-9BD85BB4948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86F47347-BFF5-4ED0-83F1-3944441F3B4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02F68B6-08E3-4111-8682-20CD1C36185E}"/>
              </a:ext>
            </a:extLst>
          </p:cNvPr>
          <p:cNvSpPr>
            <a:spLocks noGrp="1"/>
          </p:cNvSpPr>
          <p:nvPr>
            <p:ph type="dt" sz="half" idx="10"/>
          </p:nvPr>
        </p:nvSpPr>
        <p:spPr/>
        <p:txBody>
          <a:bodyPr/>
          <a:lstStyle/>
          <a:p>
            <a:fld id="{768F79CC-2D8E-4DAF-A3CF-E0E4844AD1BF}" type="datetimeFigureOut">
              <a:rPr lang="en-GB" smtClean="0"/>
              <a:t>26/03/2023</a:t>
            </a:fld>
            <a:endParaRPr lang="en-GB"/>
          </a:p>
        </p:txBody>
      </p:sp>
      <p:sp>
        <p:nvSpPr>
          <p:cNvPr id="6" name="Footer Placeholder 5">
            <a:extLst>
              <a:ext uri="{FF2B5EF4-FFF2-40B4-BE49-F238E27FC236}">
                <a16:creationId xmlns:a16="http://schemas.microsoft.com/office/drawing/2014/main" id="{EDFC82F8-3B72-4B08-9951-CEE2D6B5DB79}"/>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2F714F88-17B2-4363-A2E4-8404E5E69714}"/>
              </a:ext>
            </a:extLst>
          </p:cNvPr>
          <p:cNvSpPr>
            <a:spLocks noGrp="1"/>
          </p:cNvSpPr>
          <p:nvPr>
            <p:ph type="sldNum" sz="quarter" idx="12"/>
          </p:nvPr>
        </p:nvSpPr>
        <p:spPr/>
        <p:txBody>
          <a:bodyPr/>
          <a:lstStyle/>
          <a:p>
            <a:fld id="{A68B3828-24F0-4E61-BC2F-7B09E85DF3AE}" type="slidenum">
              <a:rPr lang="en-GB" smtClean="0"/>
              <a:t>‹#›</a:t>
            </a:fld>
            <a:endParaRPr lang="en-GB"/>
          </a:p>
        </p:txBody>
      </p:sp>
    </p:spTree>
    <p:extLst>
      <p:ext uri="{BB962C8B-B14F-4D97-AF65-F5344CB8AC3E}">
        <p14:creationId xmlns:p14="http://schemas.microsoft.com/office/powerpoint/2010/main" val="28589145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16A019-E0B8-4D94-AD98-10AD8BF11ED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E9286EAA-FBA7-4EF4-B07E-E2BB1EF75FF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C2D59A7C-DBDA-44A6-9D10-F067A9E3CE8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E04B6A0-B44D-4CAA-826F-DB05C79D8A40}"/>
              </a:ext>
            </a:extLst>
          </p:cNvPr>
          <p:cNvSpPr>
            <a:spLocks noGrp="1"/>
          </p:cNvSpPr>
          <p:nvPr>
            <p:ph type="dt" sz="half" idx="10"/>
          </p:nvPr>
        </p:nvSpPr>
        <p:spPr/>
        <p:txBody>
          <a:bodyPr/>
          <a:lstStyle/>
          <a:p>
            <a:fld id="{768F79CC-2D8E-4DAF-A3CF-E0E4844AD1BF}" type="datetimeFigureOut">
              <a:rPr lang="en-GB" smtClean="0"/>
              <a:t>26/03/2023</a:t>
            </a:fld>
            <a:endParaRPr lang="en-GB"/>
          </a:p>
        </p:txBody>
      </p:sp>
      <p:sp>
        <p:nvSpPr>
          <p:cNvPr id="6" name="Footer Placeholder 5">
            <a:extLst>
              <a:ext uri="{FF2B5EF4-FFF2-40B4-BE49-F238E27FC236}">
                <a16:creationId xmlns:a16="http://schemas.microsoft.com/office/drawing/2014/main" id="{370D9D8D-3BD2-4C4E-B480-8A7A74294050}"/>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B2B4CFA8-C102-4DB1-A6C1-8606F0EE46A9}"/>
              </a:ext>
            </a:extLst>
          </p:cNvPr>
          <p:cNvSpPr>
            <a:spLocks noGrp="1"/>
          </p:cNvSpPr>
          <p:nvPr>
            <p:ph type="sldNum" sz="quarter" idx="12"/>
          </p:nvPr>
        </p:nvSpPr>
        <p:spPr/>
        <p:txBody>
          <a:bodyPr/>
          <a:lstStyle/>
          <a:p>
            <a:fld id="{A68B3828-24F0-4E61-BC2F-7B09E85DF3AE}" type="slidenum">
              <a:rPr lang="en-GB" smtClean="0"/>
              <a:t>‹#›</a:t>
            </a:fld>
            <a:endParaRPr lang="en-GB"/>
          </a:p>
        </p:txBody>
      </p:sp>
    </p:spTree>
    <p:extLst>
      <p:ext uri="{BB962C8B-B14F-4D97-AF65-F5344CB8AC3E}">
        <p14:creationId xmlns:p14="http://schemas.microsoft.com/office/powerpoint/2010/main" val="30032805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A3B6236-F333-4BC7-8193-9AAA95A5F3F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3B4C9244-42B6-4770-979D-D8D1805A184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40119CC-994F-4A3B-A6EC-EF19F9E7C6B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68F79CC-2D8E-4DAF-A3CF-E0E4844AD1BF}" type="datetimeFigureOut">
              <a:rPr lang="en-GB" smtClean="0"/>
              <a:t>26/03/2023</a:t>
            </a:fld>
            <a:endParaRPr lang="en-GB"/>
          </a:p>
        </p:txBody>
      </p:sp>
      <p:sp>
        <p:nvSpPr>
          <p:cNvPr id="5" name="Footer Placeholder 4">
            <a:extLst>
              <a:ext uri="{FF2B5EF4-FFF2-40B4-BE49-F238E27FC236}">
                <a16:creationId xmlns:a16="http://schemas.microsoft.com/office/drawing/2014/main" id="{0B5CA1BC-E14B-40F6-9428-42704CA3E42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CC6C21F8-559B-484B-8DEA-A5BE36DDD7C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68B3828-24F0-4E61-BC2F-7B09E85DF3AE}" type="slidenum">
              <a:rPr lang="en-GB" smtClean="0"/>
              <a:t>‹#›</a:t>
            </a:fld>
            <a:endParaRPr lang="en-GB"/>
          </a:p>
        </p:txBody>
      </p:sp>
    </p:spTree>
    <p:extLst>
      <p:ext uri="{BB962C8B-B14F-4D97-AF65-F5344CB8AC3E}">
        <p14:creationId xmlns:p14="http://schemas.microsoft.com/office/powerpoint/2010/main" val="42663677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45F642BA-EEAB-46A8-BA45-2B54470D7DA9}"/>
              </a:ext>
            </a:extLst>
          </p:cNvPr>
          <p:cNvSpPr/>
          <p:nvPr/>
        </p:nvSpPr>
        <p:spPr>
          <a:xfrm>
            <a:off x="641229" y="-1"/>
            <a:ext cx="11623236" cy="4410076"/>
          </a:xfrm>
          <a:prstGeom prst="rect">
            <a:avLst/>
          </a:prstGeom>
          <a:solidFill>
            <a:schemeClr val="bg1">
              <a:lumMod val="95000"/>
            </a:schemeClr>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a:extLst>
              <a:ext uri="{FF2B5EF4-FFF2-40B4-BE49-F238E27FC236}">
                <a16:creationId xmlns:a16="http://schemas.microsoft.com/office/drawing/2014/main" id="{FDE256A0-E947-4517-BBC8-78D8AD80C6CF}"/>
              </a:ext>
            </a:extLst>
          </p:cNvPr>
          <p:cNvSpPr>
            <a:spLocks noGrp="1"/>
          </p:cNvSpPr>
          <p:nvPr>
            <p:ph type="ctrTitle"/>
          </p:nvPr>
        </p:nvSpPr>
        <p:spPr>
          <a:xfrm>
            <a:off x="1902803" y="836692"/>
            <a:ext cx="9391508" cy="2470012"/>
          </a:xfrm>
        </p:spPr>
        <p:txBody>
          <a:bodyPr vert="horz" lIns="91440" tIns="45720" rIns="91440" bIns="45720" rtlCol="0" anchor="ctr">
            <a:noAutofit/>
          </a:bodyPr>
          <a:lstStyle/>
          <a:p>
            <a:pPr>
              <a:spcAft>
                <a:spcPts val="600"/>
              </a:spcAft>
            </a:pPr>
            <a:r>
              <a:rPr lang="en-GB" sz="2800" b="1" kern="1200" dirty="0">
                <a:solidFill>
                  <a:schemeClr val="tx1"/>
                </a:solidFill>
                <a:effectLst/>
                <a:latin typeface="+mn-lt"/>
              </a:rPr>
              <a:t>Risky Business: </a:t>
            </a:r>
            <a:br>
              <a:rPr lang="en-GB" sz="2800" b="1" kern="1200" dirty="0">
                <a:solidFill>
                  <a:schemeClr val="tx1"/>
                </a:solidFill>
                <a:effectLst/>
                <a:latin typeface="+mn-lt"/>
              </a:rPr>
            </a:br>
            <a:r>
              <a:rPr lang="en-GB" sz="2800" b="1" kern="1200" dirty="0">
                <a:solidFill>
                  <a:schemeClr val="tx1"/>
                </a:solidFill>
                <a:effectLst/>
                <a:latin typeface="+mn-lt"/>
              </a:rPr>
              <a:t>How the Police Are Influenced by and Identify Risk Factors in Responding to Intimate Partner Violence (IPV)</a:t>
            </a:r>
            <a:endParaRPr lang="en-US" sz="2800" kern="1200" dirty="0">
              <a:solidFill>
                <a:schemeClr val="tx1"/>
              </a:solidFill>
              <a:latin typeface="+mn-lt"/>
            </a:endParaRPr>
          </a:p>
        </p:txBody>
      </p:sp>
      <p:pic>
        <p:nvPicPr>
          <p:cNvPr id="73" name="Picture 72" descr="Logo, company name&#10;&#10;Description automatically generated">
            <a:extLst>
              <a:ext uri="{FF2B5EF4-FFF2-40B4-BE49-F238E27FC236}">
                <a16:creationId xmlns:a16="http://schemas.microsoft.com/office/drawing/2014/main" id="{A7114D6F-A22A-44A0-896C-A295015D63D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723248" y="4715309"/>
            <a:ext cx="1885534" cy="1885534"/>
          </a:xfrm>
          <a:prstGeom prst="rect">
            <a:avLst/>
          </a:prstGeom>
        </p:spPr>
      </p:pic>
      <p:pic>
        <p:nvPicPr>
          <p:cNvPr id="74" name="Picture 73" descr="Graphical user interface, application&#10;&#10;Description automatically generated">
            <a:extLst>
              <a:ext uri="{FF2B5EF4-FFF2-40B4-BE49-F238E27FC236}">
                <a16:creationId xmlns:a16="http://schemas.microsoft.com/office/drawing/2014/main" id="{21CD6433-40A8-46C5-A305-C1C448CD8EAD}"/>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993071" y="4811072"/>
            <a:ext cx="3605486" cy="1712606"/>
          </a:xfrm>
          <a:prstGeom prst="rect">
            <a:avLst/>
          </a:prstGeom>
        </p:spPr>
      </p:pic>
      <p:sp>
        <p:nvSpPr>
          <p:cNvPr id="17" name="TextBox 16">
            <a:extLst>
              <a:ext uri="{FF2B5EF4-FFF2-40B4-BE49-F238E27FC236}">
                <a16:creationId xmlns:a16="http://schemas.microsoft.com/office/drawing/2014/main" id="{A5F83347-1B2F-47BF-99B4-8B5D44BA349B}"/>
              </a:ext>
            </a:extLst>
          </p:cNvPr>
          <p:cNvSpPr txBox="1"/>
          <p:nvPr/>
        </p:nvSpPr>
        <p:spPr>
          <a:xfrm>
            <a:off x="2106558" y="3302080"/>
            <a:ext cx="8692578" cy="738664"/>
          </a:xfrm>
          <a:prstGeom prst="rect">
            <a:avLst/>
          </a:prstGeom>
          <a:noFill/>
        </p:spPr>
        <p:txBody>
          <a:bodyPr wrap="square" rtlCol="0">
            <a:spAutoFit/>
          </a:bodyPr>
          <a:lstStyle/>
          <a:p>
            <a:pPr algn="ctr"/>
            <a:r>
              <a:rPr lang="en-US" sz="2200" b="1" dirty="0">
                <a:effectLst/>
              </a:rPr>
              <a:t>Lucy Trafford</a:t>
            </a:r>
            <a:endParaRPr lang="en-US" sz="2200" b="1" dirty="0"/>
          </a:p>
          <a:p>
            <a:pPr algn="ctr"/>
            <a:r>
              <a:rPr lang="en-US" sz="2000" dirty="0">
                <a:effectLst/>
              </a:rPr>
              <a:t>Doctor of Philosophy Candidate in Criminology</a:t>
            </a:r>
            <a:endParaRPr lang="en-US" sz="2000" dirty="0"/>
          </a:p>
        </p:txBody>
      </p:sp>
      <p:sp>
        <p:nvSpPr>
          <p:cNvPr id="45" name="Rectangle 44">
            <a:extLst>
              <a:ext uri="{FF2B5EF4-FFF2-40B4-BE49-F238E27FC236}">
                <a16:creationId xmlns:a16="http://schemas.microsoft.com/office/drawing/2014/main" id="{EB62E73C-066D-4207-AD51-FE8A902BB609}"/>
              </a:ext>
            </a:extLst>
          </p:cNvPr>
          <p:cNvSpPr/>
          <p:nvPr/>
        </p:nvSpPr>
        <p:spPr>
          <a:xfrm>
            <a:off x="-1" y="4105275"/>
            <a:ext cx="641230" cy="2819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9" name="Rectangle 18">
            <a:extLst>
              <a:ext uri="{FF2B5EF4-FFF2-40B4-BE49-F238E27FC236}">
                <a16:creationId xmlns:a16="http://schemas.microsoft.com/office/drawing/2014/main" id="{FA8A4319-BE3B-4EBF-A92C-2FF4CE754F23}"/>
              </a:ext>
            </a:extLst>
          </p:cNvPr>
          <p:cNvSpPr/>
          <p:nvPr/>
        </p:nvSpPr>
        <p:spPr>
          <a:xfrm>
            <a:off x="-1" y="0"/>
            <a:ext cx="641230" cy="4410074"/>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a:p>
        </p:txBody>
      </p:sp>
      <p:pic>
        <p:nvPicPr>
          <p:cNvPr id="135" name="Picture 134">
            <a:extLst>
              <a:ext uri="{FF2B5EF4-FFF2-40B4-BE49-F238E27FC236}">
                <a16:creationId xmlns:a16="http://schemas.microsoft.com/office/drawing/2014/main" id="{C5600182-F041-487B-8309-598846F33F31}"/>
              </a:ext>
            </a:extLst>
          </p:cNvPr>
          <p:cNvPicPr>
            <a:picLocks noChangeAspect="1"/>
          </p:cNvPicPr>
          <p:nvPr/>
        </p:nvPicPr>
        <p:blipFill>
          <a:blip r:embed="rId5"/>
          <a:stretch>
            <a:fillRect/>
          </a:stretch>
        </p:blipFill>
        <p:spPr>
          <a:xfrm>
            <a:off x="6723248" y="4216989"/>
            <a:ext cx="4462336" cy="210981"/>
          </a:xfrm>
          <a:prstGeom prst="rect">
            <a:avLst/>
          </a:prstGeom>
        </p:spPr>
      </p:pic>
    </p:spTree>
    <p:extLst>
      <p:ext uri="{BB962C8B-B14F-4D97-AF65-F5344CB8AC3E}">
        <p14:creationId xmlns:p14="http://schemas.microsoft.com/office/powerpoint/2010/main" val="156012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8ED1A61-97A3-4456-B10D-B4C48F66AF0B}"/>
              </a:ext>
            </a:extLst>
          </p:cNvPr>
          <p:cNvSpPr/>
          <p:nvPr/>
        </p:nvSpPr>
        <p:spPr>
          <a:xfrm>
            <a:off x="426572" y="0"/>
            <a:ext cx="11765428" cy="3737610"/>
          </a:xfrm>
          <a:prstGeom prst="rect">
            <a:avLst/>
          </a:prstGeom>
          <a:solidFill>
            <a:schemeClr val="bg1">
              <a:lumMod val="95000"/>
            </a:schemeClr>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Rectangle 4">
            <a:extLst>
              <a:ext uri="{FF2B5EF4-FFF2-40B4-BE49-F238E27FC236}">
                <a16:creationId xmlns:a16="http://schemas.microsoft.com/office/drawing/2014/main" id="{897602B8-79CD-4F69-9CF3-2ABA97EAC440}"/>
              </a:ext>
            </a:extLst>
          </p:cNvPr>
          <p:cNvSpPr/>
          <p:nvPr/>
        </p:nvSpPr>
        <p:spPr>
          <a:xfrm rot="5400000">
            <a:off x="-1706002" y="4725427"/>
            <a:ext cx="3838575" cy="42657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Rectangle 5">
            <a:extLst>
              <a:ext uri="{FF2B5EF4-FFF2-40B4-BE49-F238E27FC236}">
                <a16:creationId xmlns:a16="http://schemas.microsoft.com/office/drawing/2014/main" id="{F220329C-F394-4992-9146-90B05FD21496}"/>
              </a:ext>
            </a:extLst>
          </p:cNvPr>
          <p:cNvSpPr/>
          <p:nvPr/>
        </p:nvSpPr>
        <p:spPr>
          <a:xfrm rot="5400000">
            <a:off x="-1655519" y="1655519"/>
            <a:ext cx="3737610" cy="426572"/>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TextBox 2">
            <a:extLst>
              <a:ext uri="{FF2B5EF4-FFF2-40B4-BE49-F238E27FC236}">
                <a16:creationId xmlns:a16="http://schemas.microsoft.com/office/drawing/2014/main" id="{C733A615-88F8-4422-A463-3F0F4F4335DC}"/>
              </a:ext>
            </a:extLst>
          </p:cNvPr>
          <p:cNvSpPr txBox="1"/>
          <p:nvPr/>
        </p:nvSpPr>
        <p:spPr>
          <a:xfrm>
            <a:off x="3261286" y="809605"/>
            <a:ext cx="6096000" cy="2118400"/>
          </a:xfrm>
          <a:prstGeom prst="rect">
            <a:avLst/>
          </a:prstGeom>
          <a:noFill/>
        </p:spPr>
        <p:txBody>
          <a:bodyPr wrap="square">
            <a:spAutoFit/>
          </a:bodyPr>
          <a:lstStyle/>
          <a:p>
            <a:pPr algn="ctr">
              <a:lnSpc>
                <a:spcPct val="150000"/>
              </a:lnSpc>
              <a:spcAft>
                <a:spcPts val="600"/>
              </a:spcAft>
            </a:pPr>
            <a:r>
              <a:rPr lang="en-GB" sz="2800" b="1" dirty="0">
                <a:cs typeface="Times New Roman" panose="02020603050405020304" pitchFamily="18" charset="0"/>
              </a:rPr>
              <a:t>Findings: </a:t>
            </a:r>
          </a:p>
          <a:p>
            <a:pPr algn="ctr">
              <a:lnSpc>
                <a:spcPct val="150000"/>
              </a:lnSpc>
              <a:spcAft>
                <a:spcPts val="600"/>
              </a:spcAft>
            </a:pPr>
            <a:r>
              <a:rPr lang="en-GB" sz="2800" dirty="0">
                <a:effectLst/>
                <a:ea typeface="Times New Roman" panose="02020603050405020304" pitchFamily="18" charset="0"/>
              </a:rPr>
              <a:t>Predictors of Risk:</a:t>
            </a:r>
          </a:p>
          <a:p>
            <a:pPr algn="ctr">
              <a:lnSpc>
                <a:spcPct val="150000"/>
              </a:lnSpc>
              <a:spcAft>
                <a:spcPts val="600"/>
              </a:spcAft>
            </a:pPr>
            <a:r>
              <a:rPr lang="en-GB" sz="2800" b="1" dirty="0">
                <a:ea typeface="Calibri" panose="020F0502020204030204" pitchFamily="34" charset="0"/>
                <a:cs typeface="Times New Roman" panose="02020603050405020304" pitchFamily="18" charset="0"/>
              </a:rPr>
              <a:t>Proximity</a:t>
            </a:r>
          </a:p>
        </p:txBody>
      </p:sp>
      <p:pic>
        <p:nvPicPr>
          <p:cNvPr id="7" name="Picture 6">
            <a:extLst>
              <a:ext uri="{FF2B5EF4-FFF2-40B4-BE49-F238E27FC236}">
                <a16:creationId xmlns:a16="http://schemas.microsoft.com/office/drawing/2014/main" id="{689EA335-AF75-41AC-BE5F-69D0167863FE}"/>
              </a:ext>
            </a:extLst>
          </p:cNvPr>
          <p:cNvPicPr>
            <a:picLocks noChangeAspect="1"/>
          </p:cNvPicPr>
          <p:nvPr/>
        </p:nvPicPr>
        <p:blipFill>
          <a:blip r:embed="rId2"/>
          <a:stretch>
            <a:fillRect/>
          </a:stretch>
        </p:blipFill>
        <p:spPr>
          <a:xfrm>
            <a:off x="4515333" y="4733926"/>
            <a:ext cx="4730906" cy="1505843"/>
          </a:xfrm>
          <a:prstGeom prst="rect">
            <a:avLst/>
          </a:prstGeom>
        </p:spPr>
      </p:pic>
    </p:spTree>
    <p:extLst>
      <p:ext uri="{BB962C8B-B14F-4D97-AF65-F5344CB8AC3E}">
        <p14:creationId xmlns:p14="http://schemas.microsoft.com/office/powerpoint/2010/main" val="42482496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3722649E-B8C3-4B3D-AA8F-5CD2D13C2ADA}"/>
              </a:ext>
            </a:extLst>
          </p:cNvPr>
          <p:cNvSpPr/>
          <p:nvPr/>
        </p:nvSpPr>
        <p:spPr>
          <a:xfrm>
            <a:off x="426572" y="1"/>
            <a:ext cx="11765428" cy="1317390"/>
          </a:xfrm>
          <a:prstGeom prst="rect">
            <a:avLst/>
          </a:prstGeom>
          <a:solidFill>
            <a:schemeClr val="bg1">
              <a:lumMod val="95000"/>
            </a:schemeClr>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3" name="Rectangle 2">
            <a:extLst>
              <a:ext uri="{FF2B5EF4-FFF2-40B4-BE49-F238E27FC236}">
                <a16:creationId xmlns:a16="http://schemas.microsoft.com/office/drawing/2014/main" id="{68129093-C95C-4F9A-AC03-D0C6B08CE216}"/>
              </a:ext>
            </a:extLst>
          </p:cNvPr>
          <p:cNvSpPr/>
          <p:nvPr/>
        </p:nvSpPr>
        <p:spPr>
          <a:xfrm rot="5400000">
            <a:off x="-2927810" y="3503622"/>
            <a:ext cx="6282189" cy="42657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4" name="Rectangle 3">
            <a:extLst>
              <a:ext uri="{FF2B5EF4-FFF2-40B4-BE49-F238E27FC236}">
                <a16:creationId xmlns:a16="http://schemas.microsoft.com/office/drawing/2014/main" id="{92A782B8-4E9E-4874-A94E-0948CAE6E15B}"/>
              </a:ext>
            </a:extLst>
          </p:cNvPr>
          <p:cNvSpPr/>
          <p:nvPr/>
        </p:nvSpPr>
        <p:spPr>
          <a:xfrm rot="5400000">
            <a:off x="-632222" y="632222"/>
            <a:ext cx="1691014" cy="42657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0" name="Picture 9">
            <a:extLst>
              <a:ext uri="{FF2B5EF4-FFF2-40B4-BE49-F238E27FC236}">
                <a16:creationId xmlns:a16="http://schemas.microsoft.com/office/drawing/2014/main" id="{CD85A2CE-441E-4569-B43E-3A081AED5668}"/>
              </a:ext>
            </a:extLst>
          </p:cNvPr>
          <p:cNvPicPr>
            <a:picLocks noChangeAspect="1"/>
          </p:cNvPicPr>
          <p:nvPr/>
        </p:nvPicPr>
        <p:blipFill>
          <a:blip r:embed="rId3"/>
          <a:stretch>
            <a:fillRect/>
          </a:stretch>
        </p:blipFill>
        <p:spPr>
          <a:xfrm>
            <a:off x="8709660" y="5749574"/>
            <a:ext cx="3482340" cy="1108425"/>
          </a:xfrm>
          <a:prstGeom prst="rect">
            <a:avLst/>
          </a:prstGeom>
        </p:spPr>
      </p:pic>
      <p:sp>
        <p:nvSpPr>
          <p:cNvPr id="14" name="TextBox 13">
            <a:extLst>
              <a:ext uri="{FF2B5EF4-FFF2-40B4-BE49-F238E27FC236}">
                <a16:creationId xmlns:a16="http://schemas.microsoft.com/office/drawing/2014/main" id="{787409D6-729B-4B2F-A165-32586FCD738F}"/>
              </a:ext>
            </a:extLst>
          </p:cNvPr>
          <p:cNvSpPr txBox="1"/>
          <p:nvPr/>
        </p:nvSpPr>
        <p:spPr>
          <a:xfrm>
            <a:off x="1607457" y="37203"/>
            <a:ext cx="9403657" cy="1077218"/>
          </a:xfrm>
          <a:prstGeom prst="rect">
            <a:avLst/>
          </a:prstGeom>
          <a:noFill/>
        </p:spPr>
        <p:txBody>
          <a:bodyPr wrap="square" rtlCol="0">
            <a:spAutoFit/>
          </a:bodyPr>
          <a:lstStyle/>
          <a:p>
            <a:pPr algn="ctr"/>
            <a:r>
              <a:rPr lang="en-GB" sz="3200" b="1" dirty="0"/>
              <a:t>Proximity </a:t>
            </a:r>
          </a:p>
          <a:p>
            <a:pPr algn="ctr"/>
            <a:r>
              <a:rPr lang="en-GB" sz="3200" b="1" dirty="0"/>
              <a:t>Cohabitation Causing Contextual Stressors</a:t>
            </a:r>
          </a:p>
        </p:txBody>
      </p:sp>
      <p:sp>
        <p:nvSpPr>
          <p:cNvPr id="13" name="TextBox 12">
            <a:extLst>
              <a:ext uri="{FF2B5EF4-FFF2-40B4-BE49-F238E27FC236}">
                <a16:creationId xmlns:a16="http://schemas.microsoft.com/office/drawing/2014/main" id="{3FF341F3-5F54-4D34-BBAC-16E9F2F12F52}"/>
              </a:ext>
            </a:extLst>
          </p:cNvPr>
          <p:cNvSpPr txBox="1"/>
          <p:nvPr/>
        </p:nvSpPr>
        <p:spPr>
          <a:xfrm>
            <a:off x="2714368" y="1948433"/>
            <a:ext cx="7189833" cy="3170099"/>
          </a:xfrm>
          <a:prstGeom prst="rect">
            <a:avLst/>
          </a:prstGeom>
          <a:noFill/>
        </p:spPr>
        <p:txBody>
          <a:bodyPr wrap="square">
            <a:spAutoFit/>
          </a:bodyPr>
          <a:lstStyle/>
          <a:p>
            <a:pPr algn="ctr"/>
            <a:r>
              <a:rPr lang="en-GB" sz="2000" b="1" dirty="0">
                <a:effectLst/>
                <a:latin typeface="Times New Roman" panose="02020603050405020304" pitchFamily="18" charset="0"/>
                <a:ea typeface="Times New Roman" panose="02020603050405020304" pitchFamily="18" charset="0"/>
              </a:rPr>
              <a:t>Case 23</a:t>
            </a:r>
          </a:p>
          <a:p>
            <a:pPr algn="ctr"/>
            <a:r>
              <a:rPr lang="en-GB" sz="2000" dirty="0">
                <a:effectLst/>
                <a:latin typeface="Times New Roman" panose="02020603050405020304" pitchFamily="18" charset="0"/>
                <a:ea typeface="Times New Roman" panose="02020603050405020304" pitchFamily="18" charset="0"/>
              </a:rPr>
              <a:t>“First time disclosed assault and confirmed by victim no previous assaults, but they live together.” </a:t>
            </a:r>
          </a:p>
          <a:p>
            <a:pPr algn="ctr"/>
            <a:endParaRPr lang="en-GB" sz="2000" dirty="0">
              <a:latin typeface="Times New Roman" panose="02020603050405020304" pitchFamily="18" charset="0"/>
              <a:ea typeface="Times New Roman" panose="02020603050405020304" pitchFamily="18" charset="0"/>
            </a:endParaRPr>
          </a:p>
          <a:p>
            <a:pPr algn="ctr"/>
            <a:r>
              <a:rPr lang="en-GB" sz="2000" dirty="0">
                <a:effectLst/>
                <a:latin typeface="Times New Roman" panose="02020603050405020304" pitchFamily="18" charset="0"/>
                <a:ea typeface="Times New Roman" panose="02020603050405020304" pitchFamily="18" charset="0"/>
              </a:rPr>
              <a:t>“Medium risk on risk assessment as they live together and the money worries and other stress' that led to this argument and assault will still exist.”</a:t>
            </a:r>
          </a:p>
          <a:p>
            <a:pPr algn="ctr"/>
            <a:endParaRPr lang="en-GB" sz="2000" dirty="0">
              <a:latin typeface="Times New Roman" panose="02020603050405020304" pitchFamily="18" charset="0"/>
              <a:ea typeface="Times New Roman" panose="02020603050405020304" pitchFamily="18" charset="0"/>
            </a:endParaRPr>
          </a:p>
          <a:p>
            <a:pPr algn="ctr"/>
            <a:endParaRPr lang="en-GB" sz="2000" dirty="0">
              <a:effectLst/>
              <a:latin typeface="Times New Roman" panose="02020603050405020304" pitchFamily="18" charset="0"/>
              <a:ea typeface="Times New Roman" panose="02020603050405020304" pitchFamily="18" charset="0"/>
            </a:endParaRPr>
          </a:p>
          <a:p>
            <a:pPr marL="342900" indent="-342900" algn="ctr">
              <a:buFont typeface="Arial" panose="020B0604020202020204" pitchFamily="34" charset="0"/>
              <a:buChar char="•"/>
            </a:pPr>
            <a:r>
              <a:rPr lang="en-GB" sz="2000" dirty="0">
                <a:latin typeface="Times New Roman" panose="02020603050405020304" pitchFamily="18" charset="0"/>
                <a:ea typeface="Times New Roman" panose="02020603050405020304" pitchFamily="18" charset="0"/>
              </a:rPr>
              <a:t>Reflects Johnson’s notion of ‘situational couple violence’</a:t>
            </a:r>
            <a:endParaRPr lang="en-GB" sz="20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8255712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3722649E-B8C3-4B3D-AA8F-5CD2D13C2ADA}"/>
              </a:ext>
            </a:extLst>
          </p:cNvPr>
          <p:cNvSpPr/>
          <p:nvPr/>
        </p:nvSpPr>
        <p:spPr>
          <a:xfrm>
            <a:off x="426572" y="1"/>
            <a:ext cx="11765428" cy="948689"/>
          </a:xfrm>
          <a:prstGeom prst="rect">
            <a:avLst/>
          </a:prstGeom>
          <a:solidFill>
            <a:schemeClr val="bg1">
              <a:lumMod val="95000"/>
            </a:schemeClr>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3" name="Rectangle 2">
            <a:extLst>
              <a:ext uri="{FF2B5EF4-FFF2-40B4-BE49-F238E27FC236}">
                <a16:creationId xmlns:a16="http://schemas.microsoft.com/office/drawing/2014/main" id="{68129093-C95C-4F9A-AC03-D0C6B08CE216}"/>
              </a:ext>
            </a:extLst>
          </p:cNvPr>
          <p:cNvSpPr/>
          <p:nvPr/>
        </p:nvSpPr>
        <p:spPr>
          <a:xfrm rot="5400000">
            <a:off x="-2927810" y="3503622"/>
            <a:ext cx="6282189" cy="42657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4" name="Rectangle 3">
            <a:extLst>
              <a:ext uri="{FF2B5EF4-FFF2-40B4-BE49-F238E27FC236}">
                <a16:creationId xmlns:a16="http://schemas.microsoft.com/office/drawing/2014/main" id="{92A782B8-4E9E-4874-A94E-0948CAE6E15B}"/>
              </a:ext>
            </a:extLst>
          </p:cNvPr>
          <p:cNvSpPr/>
          <p:nvPr/>
        </p:nvSpPr>
        <p:spPr>
          <a:xfrm rot="5400000">
            <a:off x="-281982" y="281982"/>
            <a:ext cx="990534" cy="42657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0" name="Picture 9">
            <a:extLst>
              <a:ext uri="{FF2B5EF4-FFF2-40B4-BE49-F238E27FC236}">
                <a16:creationId xmlns:a16="http://schemas.microsoft.com/office/drawing/2014/main" id="{CD85A2CE-441E-4569-B43E-3A081AED5668}"/>
              </a:ext>
            </a:extLst>
          </p:cNvPr>
          <p:cNvPicPr>
            <a:picLocks noChangeAspect="1"/>
          </p:cNvPicPr>
          <p:nvPr/>
        </p:nvPicPr>
        <p:blipFill>
          <a:blip r:embed="rId3"/>
          <a:stretch>
            <a:fillRect/>
          </a:stretch>
        </p:blipFill>
        <p:spPr>
          <a:xfrm>
            <a:off x="8709660" y="5749574"/>
            <a:ext cx="3482340" cy="1108425"/>
          </a:xfrm>
          <a:prstGeom prst="rect">
            <a:avLst/>
          </a:prstGeom>
        </p:spPr>
      </p:pic>
      <p:sp>
        <p:nvSpPr>
          <p:cNvPr id="14" name="TextBox 13">
            <a:extLst>
              <a:ext uri="{FF2B5EF4-FFF2-40B4-BE49-F238E27FC236}">
                <a16:creationId xmlns:a16="http://schemas.microsoft.com/office/drawing/2014/main" id="{787409D6-729B-4B2F-A165-32586FCD738F}"/>
              </a:ext>
            </a:extLst>
          </p:cNvPr>
          <p:cNvSpPr txBox="1"/>
          <p:nvPr/>
        </p:nvSpPr>
        <p:spPr>
          <a:xfrm>
            <a:off x="1607457" y="-86684"/>
            <a:ext cx="9403657" cy="1077218"/>
          </a:xfrm>
          <a:prstGeom prst="rect">
            <a:avLst/>
          </a:prstGeom>
          <a:noFill/>
        </p:spPr>
        <p:txBody>
          <a:bodyPr wrap="square" rtlCol="0">
            <a:spAutoFit/>
          </a:bodyPr>
          <a:lstStyle/>
          <a:p>
            <a:pPr algn="ctr"/>
            <a:r>
              <a:rPr lang="en-GB" sz="3200" b="1" dirty="0"/>
              <a:t>Proximity </a:t>
            </a:r>
          </a:p>
          <a:p>
            <a:pPr algn="ctr"/>
            <a:r>
              <a:rPr lang="en-GB" sz="3200" b="1" dirty="0"/>
              <a:t>Distance as Protective</a:t>
            </a:r>
          </a:p>
        </p:txBody>
      </p:sp>
      <p:sp>
        <p:nvSpPr>
          <p:cNvPr id="18" name="TextBox 17">
            <a:extLst>
              <a:ext uri="{FF2B5EF4-FFF2-40B4-BE49-F238E27FC236}">
                <a16:creationId xmlns:a16="http://schemas.microsoft.com/office/drawing/2014/main" id="{AF91D962-8DBC-4AF2-AC0B-EC38AD42BA05}"/>
              </a:ext>
            </a:extLst>
          </p:cNvPr>
          <p:cNvSpPr txBox="1"/>
          <p:nvPr/>
        </p:nvSpPr>
        <p:spPr>
          <a:xfrm>
            <a:off x="6975070" y="1134971"/>
            <a:ext cx="5216929" cy="5355312"/>
          </a:xfrm>
          <a:prstGeom prst="rect">
            <a:avLst/>
          </a:prstGeom>
          <a:noFill/>
        </p:spPr>
        <p:txBody>
          <a:bodyPr wrap="square">
            <a:spAutoFit/>
          </a:bodyPr>
          <a:lstStyle/>
          <a:p>
            <a:pPr algn="ctr"/>
            <a:r>
              <a:rPr lang="en-GB" b="1" dirty="0">
                <a:latin typeface="Times New Roman" panose="02020603050405020304" pitchFamily="18" charset="0"/>
                <a:ea typeface="Times New Roman" panose="02020603050405020304" pitchFamily="18" charset="0"/>
              </a:rPr>
              <a:t>Case 27</a:t>
            </a:r>
          </a:p>
          <a:p>
            <a:pPr algn="ctr"/>
            <a:endParaRPr lang="en-GB" b="1" dirty="0">
              <a:latin typeface="Times New Roman" panose="02020603050405020304" pitchFamily="18" charset="0"/>
              <a:ea typeface="Times New Roman" panose="02020603050405020304" pitchFamily="18" charset="0"/>
            </a:endParaRPr>
          </a:p>
          <a:p>
            <a:pPr algn="ctr"/>
            <a:r>
              <a:rPr lang="en-GB" dirty="0">
                <a:latin typeface="Times New Roman" panose="02020603050405020304" pitchFamily="18" charset="0"/>
                <a:ea typeface="Times New Roman" panose="02020603050405020304" pitchFamily="18" charset="0"/>
              </a:rPr>
              <a:t>“They do not live together.”</a:t>
            </a:r>
          </a:p>
          <a:p>
            <a:pPr algn="ctr"/>
            <a:endParaRPr lang="en-GB" dirty="0">
              <a:latin typeface="Times New Roman" panose="02020603050405020304" pitchFamily="18" charset="0"/>
              <a:ea typeface="Times New Roman" panose="02020603050405020304" pitchFamily="18" charset="0"/>
            </a:endParaRPr>
          </a:p>
          <a:p>
            <a:pPr algn="ctr"/>
            <a:r>
              <a:rPr lang="en-GB" dirty="0">
                <a:latin typeface="Times New Roman" panose="02020603050405020304" pitchFamily="18" charset="0"/>
                <a:ea typeface="Times New Roman" panose="02020603050405020304" pitchFamily="18" charset="0"/>
              </a:rPr>
              <a:t>“after not being let into the address he has slept outside of her flat.”</a:t>
            </a:r>
          </a:p>
          <a:p>
            <a:pPr algn="ctr"/>
            <a:endParaRPr lang="en-GB" dirty="0">
              <a:latin typeface="Times New Roman" panose="02020603050405020304" pitchFamily="18" charset="0"/>
              <a:ea typeface="Times New Roman" panose="02020603050405020304" pitchFamily="18" charset="0"/>
            </a:endParaRPr>
          </a:p>
          <a:p>
            <a:pPr algn="ctr"/>
            <a:r>
              <a:rPr lang="en-GB" dirty="0">
                <a:latin typeface="Times New Roman" panose="02020603050405020304" pitchFamily="18" charset="0"/>
                <a:ea typeface="Times New Roman" panose="02020603050405020304" pitchFamily="18" charset="0"/>
              </a:rPr>
              <a:t>“[v] lives in a flat with locked door and entrance has to [be] given from resident. [s] has</a:t>
            </a:r>
          </a:p>
          <a:p>
            <a:pPr algn="ctr"/>
            <a:r>
              <a:rPr lang="en-GB" dirty="0">
                <a:latin typeface="Times New Roman" panose="02020603050405020304" pitchFamily="18" charset="0"/>
                <a:ea typeface="Times New Roman" panose="02020603050405020304" pitchFamily="18" charset="0"/>
              </a:rPr>
              <a:t>no key for the address”</a:t>
            </a:r>
          </a:p>
          <a:p>
            <a:pPr algn="ctr"/>
            <a:endParaRPr lang="en-GB" dirty="0">
              <a:latin typeface="Times New Roman" panose="02020603050405020304" pitchFamily="18" charset="0"/>
              <a:ea typeface="Times New Roman" panose="02020603050405020304" pitchFamily="18" charset="0"/>
            </a:endParaRPr>
          </a:p>
          <a:p>
            <a:pPr algn="ctr"/>
            <a:r>
              <a:rPr lang="en-GB" dirty="0">
                <a:latin typeface="Times New Roman" panose="02020603050405020304" pitchFamily="18" charset="0"/>
                <a:ea typeface="Times New Roman" panose="02020603050405020304" pitchFamily="18" charset="0"/>
              </a:rPr>
              <a:t>“She reports leaving the address locked and secure, except for perhaps a window on the latch. When she returns she notices the doors are unlocked, and notices her laptop and paperwork relating to mediation with [s] is missing.”</a:t>
            </a:r>
          </a:p>
          <a:p>
            <a:pPr algn="ctr"/>
            <a:endParaRPr lang="en-GB" dirty="0">
              <a:latin typeface="Times New Roman" panose="02020603050405020304" pitchFamily="18" charset="0"/>
              <a:ea typeface="Times New Roman" panose="02020603050405020304" pitchFamily="18" charset="0"/>
            </a:endParaRPr>
          </a:p>
          <a:p>
            <a:pPr algn="ctr"/>
            <a:endParaRPr lang="en-GB" dirty="0">
              <a:latin typeface="Times New Roman" panose="02020603050405020304" pitchFamily="18" charset="0"/>
              <a:ea typeface="Times New Roman" panose="02020603050405020304" pitchFamily="18" charset="0"/>
            </a:endParaRPr>
          </a:p>
          <a:p>
            <a:pPr algn="ctr"/>
            <a:endParaRPr lang="en-GB" dirty="0">
              <a:latin typeface="Times New Roman" panose="02020603050405020304" pitchFamily="18" charset="0"/>
              <a:ea typeface="Times New Roman" panose="02020603050405020304" pitchFamily="18" charset="0"/>
            </a:endParaRPr>
          </a:p>
        </p:txBody>
      </p:sp>
      <p:sp>
        <p:nvSpPr>
          <p:cNvPr id="13" name="TextBox 12">
            <a:extLst>
              <a:ext uri="{FF2B5EF4-FFF2-40B4-BE49-F238E27FC236}">
                <a16:creationId xmlns:a16="http://schemas.microsoft.com/office/drawing/2014/main" id="{3FF341F3-5F54-4D34-BBAC-16E9F2F12F52}"/>
              </a:ext>
            </a:extLst>
          </p:cNvPr>
          <p:cNvSpPr txBox="1"/>
          <p:nvPr/>
        </p:nvSpPr>
        <p:spPr>
          <a:xfrm>
            <a:off x="982048" y="1072244"/>
            <a:ext cx="5402580" cy="4801314"/>
          </a:xfrm>
          <a:prstGeom prst="rect">
            <a:avLst/>
          </a:prstGeom>
          <a:noFill/>
        </p:spPr>
        <p:txBody>
          <a:bodyPr wrap="square">
            <a:spAutoFit/>
          </a:bodyPr>
          <a:lstStyle/>
          <a:p>
            <a:pPr algn="ctr"/>
            <a:r>
              <a:rPr lang="en-GB" sz="1800" b="1" dirty="0">
                <a:effectLst/>
                <a:latin typeface="Times New Roman" panose="02020603050405020304" pitchFamily="18" charset="0"/>
                <a:ea typeface="Times New Roman" panose="02020603050405020304" pitchFamily="18" charset="0"/>
              </a:rPr>
              <a:t>Case 28</a:t>
            </a:r>
          </a:p>
          <a:p>
            <a:pPr algn="ctr"/>
            <a:endParaRPr lang="en-GB" sz="1800" b="1" dirty="0">
              <a:effectLst/>
              <a:latin typeface="Times New Roman" panose="02020603050405020304" pitchFamily="18" charset="0"/>
              <a:ea typeface="Times New Roman" panose="02020603050405020304" pitchFamily="18" charset="0"/>
            </a:endParaRPr>
          </a:p>
          <a:p>
            <a:pPr algn="ctr"/>
            <a:r>
              <a:rPr lang="en-GB" sz="1800" dirty="0">
                <a:effectLst/>
                <a:latin typeface="Times New Roman" panose="02020603050405020304" pitchFamily="18" charset="0"/>
                <a:ea typeface="Times New Roman" panose="02020603050405020304" pitchFamily="18" charset="0"/>
              </a:rPr>
              <a:t>“Do not live together”</a:t>
            </a:r>
          </a:p>
          <a:p>
            <a:pPr algn="ctr"/>
            <a:endParaRPr lang="en-GB" dirty="0">
              <a:latin typeface="Times New Roman" panose="02020603050405020304" pitchFamily="18" charset="0"/>
              <a:ea typeface="Times New Roman" panose="02020603050405020304" pitchFamily="18" charset="0"/>
            </a:endParaRPr>
          </a:p>
          <a:p>
            <a:pPr algn="ctr"/>
            <a:r>
              <a:rPr lang="en-GB" dirty="0">
                <a:latin typeface="Times New Roman" panose="02020603050405020304" pitchFamily="18" charset="0"/>
                <a:ea typeface="Times New Roman" panose="02020603050405020304" pitchFamily="18" charset="0"/>
              </a:rPr>
              <a:t>“</a:t>
            </a:r>
            <a:r>
              <a:rPr lang="en-GB" sz="1800" dirty="0">
                <a:effectLst/>
                <a:latin typeface="Times New Roman" panose="02020603050405020304" pitchFamily="18" charset="0"/>
                <a:ea typeface="Times New Roman" panose="02020603050405020304" pitchFamily="18" charset="0"/>
              </a:rPr>
              <a:t>Male lives in x and does not have access to her house”</a:t>
            </a:r>
          </a:p>
          <a:p>
            <a:pPr algn="ctr"/>
            <a:endParaRPr lang="en-GB" sz="1800" dirty="0">
              <a:solidFill>
                <a:srgbClr val="FF0000"/>
              </a:solidFill>
              <a:effectLst/>
              <a:latin typeface="Times New Roman" panose="02020603050405020304" pitchFamily="18" charset="0"/>
              <a:ea typeface="Times New Roman" panose="02020603050405020304" pitchFamily="18" charset="0"/>
            </a:endParaRPr>
          </a:p>
          <a:p>
            <a:pPr algn="ctr"/>
            <a:r>
              <a:rPr lang="en-GB" sz="1800" dirty="0">
                <a:effectLst/>
                <a:latin typeface="Times New Roman" panose="02020603050405020304" pitchFamily="18" charset="0"/>
                <a:ea typeface="Times New Roman" panose="02020603050405020304" pitchFamily="18" charset="0"/>
              </a:rPr>
              <a:t>“[s] Does live </a:t>
            </a:r>
            <a:r>
              <a:rPr lang="en-GB" sz="1800" dirty="0" err="1">
                <a:effectLst/>
                <a:latin typeface="Times New Roman" panose="02020603050405020304" pitchFamily="18" charset="0"/>
                <a:ea typeface="Times New Roman" panose="02020603050405020304" pitchFamily="18" charset="0"/>
              </a:rPr>
              <a:t>approx</a:t>
            </a:r>
            <a:r>
              <a:rPr lang="en-GB" sz="1800" dirty="0">
                <a:effectLst/>
                <a:latin typeface="Times New Roman" panose="02020603050405020304" pitchFamily="18" charset="0"/>
                <a:ea typeface="Times New Roman" panose="02020603050405020304" pitchFamily="18" charset="0"/>
              </a:rPr>
              <a:t> 1hour away from her home address and given this I believe she is medium risk” </a:t>
            </a:r>
          </a:p>
          <a:p>
            <a:pPr algn="ctr"/>
            <a:endParaRPr lang="en-GB" dirty="0">
              <a:latin typeface="Times New Roman" panose="02020603050405020304" pitchFamily="18" charset="0"/>
            </a:endParaRPr>
          </a:p>
          <a:p>
            <a:pPr algn="ctr"/>
            <a:r>
              <a:rPr lang="en-GB" dirty="0">
                <a:latin typeface="Times New Roman" panose="02020603050405020304" pitchFamily="18" charset="0"/>
              </a:rPr>
              <a:t>“came to us today explaining she had been living away from home address and just been overwhelmed with the other stalking and has come in today with all this information about this new stalking by [s] which involved e-mails, texts, letter at address, parcels being delivered plus photos of places near to her address, plus threats to burn house down and her children seeing [s] car near to address.” </a:t>
            </a:r>
            <a:endParaRPr lang="en-GB" dirty="0"/>
          </a:p>
        </p:txBody>
      </p:sp>
    </p:spTree>
    <p:extLst>
      <p:ext uri="{BB962C8B-B14F-4D97-AF65-F5344CB8AC3E}">
        <p14:creationId xmlns:p14="http://schemas.microsoft.com/office/powerpoint/2010/main" val="3260283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3722649E-B8C3-4B3D-AA8F-5CD2D13C2ADA}"/>
              </a:ext>
            </a:extLst>
          </p:cNvPr>
          <p:cNvSpPr/>
          <p:nvPr/>
        </p:nvSpPr>
        <p:spPr>
          <a:xfrm>
            <a:off x="426572" y="1"/>
            <a:ext cx="11765428" cy="1317390"/>
          </a:xfrm>
          <a:prstGeom prst="rect">
            <a:avLst/>
          </a:prstGeom>
          <a:solidFill>
            <a:schemeClr val="bg1">
              <a:lumMod val="95000"/>
            </a:schemeClr>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3" name="Rectangle 2">
            <a:extLst>
              <a:ext uri="{FF2B5EF4-FFF2-40B4-BE49-F238E27FC236}">
                <a16:creationId xmlns:a16="http://schemas.microsoft.com/office/drawing/2014/main" id="{68129093-C95C-4F9A-AC03-D0C6B08CE216}"/>
              </a:ext>
            </a:extLst>
          </p:cNvPr>
          <p:cNvSpPr/>
          <p:nvPr/>
        </p:nvSpPr>
        <p:spPr>
          <a:xfrm rot="5400000">
            <a:off x="-2927810" y="3503622"/>
            <a:ext cx="6282189" cy="42657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4" name="Rectangle 3">
            <a:extLst>
              <a:ext uri="{FF2B5EF4-FFF2-40B4-BE49-F238E27FC236}">
                <a16:creationId xmlns:a16="http://schemas.microsoft.com/office/drawing/2014/main" id="{92A782B8-4E9E-4874-A94E-0948CAE6E15B}"/>
              </a:ext>
            </a:extLst>
          </p:cNvPr>
          <p:cNvSpPr/>
          <p:nvPr/>
        </p:nvSpPr>
        <p:spPr>
          <a:xfrm rot="5400000">
            <a:off x="-445411" y="445411"/>
            <a:ext cx="1317391" cy="42657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0" name="Picture 9">
            <a:extLst>
              <a:ext uri="{FF2B5EF4-FFF2-40B4-BE49-F238E27FC236}">
                <a16:creationId xmlns:a16="http://schemas.microsoft.com/office/drawing/2014/main" id="{CD85A2CE-441E-4569-B43E-3A081AED5668}"/>
              </a:ext>
            </a:extLst>
          </p:cNvPr>
          <p:cNvPicPr>
            <a:picLocks noChangeAspect="1"/>
          </p:cNvPicPr>
          <p:nvPr/>
        </p:nvPicPr>
        <p:blipFill>
          <a:blip r:embed="rId3"/>
          <a:stretch>
            <a:fillRect/>
          </a:stretch>
        </p:blipFill>
        <p:spPr>
          <a:xfrm>
            <a:off x="8709660" y="5749574"/>
            <a:ext cx="3482340" cy="1108425"/>
          </a:xfrm>
          <a:prstGeom prst="rect">
            <a:avLst/>
          </a:prstGeom>
        </p:spPr>
      </p:pic>
      <p:sp>
        <p:nvSpPr>
          <p:cNvPr id="14" name="TextBox 13">
            <a:extLst>
              <a:ext uri="{FF2B5EF4-FFF2-40B4-BE49-F238E27FC236}">
                <a16:creationId xmlns:a16="http://schemas.microsoft.com/office/drawing/2014/main" id="{787409D6-729B-4B2F-A165-32586FCD738F}"/>
              </a:ext>
            </a:extLst>
          </p:cNvPr>
          <p:cNvSpPr txBox="1"/>
          <p:nvPr/>
        </p:nvSpPr>
        <p:spPr>
          <a:xfrm>
            <a:off x="1607457" y="37203"/>
            <a:ext cx="9403657" cy="1077218"/>
          </a:xfrm>
          <a:prstGeom prst="rect">
            <a:avLst/>
          </a:prstGeom>
          <a:noFill/>
        </p:spPr>
        <p:txBody>
          <a:bodyPr wrap="square" rtlCol="0">
            <a:spAutoFit/>
          </a:bodyPr>
          <a:lstStyle/>
          <a:p>
            <a:pPr algn="ctr"/>
            <a:r>
              <a:rPr lang="en-GB" sz="3200" b="1" dirty="0"/>
              <a:t>Proximity </a:t>
            </a:r>
          </a:p>
          <a:p>
            <a:pPr algn="ctr"/>
            <a:r>
              <a:rPr lang="en-GB" sz="3200" b="1" dirty="0"/>
              <a:t>Distance Reducing Contact</a:t>
            </a:r>
          </a:p>
        </p:txBody>
      </p:sp>
      <p:sp>
        <p:nvSpPr>
          <p:cNvPr id="18" name="TextBox 17">
            <a:extLst>
              <a:ext uri="{FF2B5EF4-FFF2-40B4-BE49-F238E27FC236}">
                <a16:creationId xmlns:a16="http://schemas.microsoft.com/office/drawing/2014/main" id="{AF91D962-8DBC-4AF2-AC0B-EC38AD42BA05}"/>
              </a:ext>
            </a:extLst>
          </p:cNvPr>
          <p:cNvSpPr txBox="1"/>
          <p:nvPr/>
        </p:nvSpPr>
        <p:spPr>
          <a:xfrm>
            <a:off x="6869429" y="1454749"/>
            <a:ext cx="5216929" cy="3693319"/>
          </a:xfrm>
          <a:prstGeom prst="rect">
            <a:avLst/>
          </a:prstGeom>
          <a:noFill/>
        </p:spPr>
        <p:txBody>
          <a:bodyPr wrap="square">
            <a:spAutoFit/>
          </a:bodyPr>
          <a:lstStyle/>
          <a:p>
            <a:pPr algn="ctr"/>
            <a:r>
              <a:rPr lang="en-GB" b="1" dirty="0">
                <a:latin typeface="Times New Roman" panose="02020603050405020304" pitchFamily="18" charset="0"/>
                <a:ea typeface="Times New Roman" panose="02020603050405020304" pitchFamily="18" charset="0"/>
              </a:rPr>
              <a:t>Case 27</a:t>
            </a:r>
          </a:p>
          <a:p>
            <a:pPr algn="ctr"/>
            <a:r>
              <a:rPr lang="en-GB" dirty="0">
                <a:latin typeface="Times New Roman" panose="02020603050405020304" pitchFamily="18" charset="0"/>
                <a:ea typeface="Times New Roman" panose="02020603050405020304" pitchFamily="18" charset="0"/>
              </a:rPr>
              <a:t>“He had daughter and she would get family to collect. He kept daughter until would attend and collect.”</a:t>
            </a:r>
          </a:p>
          <a:p>
            <a:pPr algn="ctr"/>
            <a:endParaRPr lang="en-GB" dirty="0">
              <a:latin typeface="Times New Roman" panose="02020603050405020304" pitchFamily="18" charset="0"/>
              <a:ea typeface="Times New Roman" panose="02020603050405020304" pitchFamily="18" charset="0"/>
            </a:endParaRPr>
          </a:p>
          <a:p>
            <a:pPr algn="ctr"/>
            <a:endParaRPr lang="en-GB" dirty="0">
              <a:latin typeface="Times New Roman" panose="02020603050405020304" pitchFamily="18" charset="0"/>
              <a:ea typeface="Times New Roman" panose="02020603050405020304" pitchFamily="18" charset="0"/>
            </a:endParaRPr>
          </a:p>
          <a:p>
            <a:pPr algn="ctr"/>
            <a:r>
              <a:rPr lang="en-GB" b="1" dirty="0">
                <a:latin typeface="Times New Roman" panose="02020603050405020304" pitchFamily="18" charset="0"/>
                <a:ea typeface="Times New Roman" panose="02020603050405020304" pitchFamily="18" charset="0"/>
              </a:rPr>
              <a:t>Case 11</a:t>
            </a:r>
          </a:p>
          <a:p>
            <a:pPr algn="ctr"/>
            <a:r>
              <a:rPr lang="en-GB" dirty="0">
                <a:latin typeface="Times New Roman" panose="02020603050405020304" pitchFamily="18" charset="0"/>
                <a:ea typeface="Times New Roman" panose="02020603050405020304" pitchFamily="18" charset="0"/>
              </a:rPr>
              <a:t>“They are due in family court again [in 4 days] but until then [daughter remains living with [v] and the contact is made via phone for her to speak to their daughter… I have advised for him to have no contact with his ex-partner and that if she wants to speak with [daughter] then maybe use a different avenue of communication to allow this to happen”.</a:t>
            </a:r>
          </a:p>
        </p:txBody>
      </p:sp>
      <p:sp>
        <p:nvSpPr>
          <p:cNvPr id="13" name="TextBox 12">
            <a:extLst>
              <a:ext uri="{FF2B5EF4-FFF2-40B4-BE49-F238E27FC236}">
                <a16:creationId xmlns:a16="http://schemas.microsoft.com/office/drawing/2014/main" id="{3FF341F3-5F54-4D34-BBAC-16E9F2F12F52}"/>
              </a:ext>
            </a:extLst>
          </p:cNvPr>
          <p:cNvSpPr txBox="1"/>
          <p:nvPr/>
        </p:nvSpPr>
        <p:spPr>
          <a:xfrm>
            <a:off x="1078155" y="1825322"/>
            <a:ext cx="5402580" cy="4801314"/>
          </a:xfrm>
          <a:prstGeom prst="rect">
            <a:avLst/>
          </a:prstGeom>
          <a:noFill/>
        </p:spPr>
        <p:txBody>
          <a:bodyPr wrap="square">
            <a:spAutoFit/>
          </a:bodyPr>
          <a:lstStyle/>
          <a:p>
            <a:pPr algn="ctr"/>
            <a:r>
              <a:rPr lang="en-GB" sz="1800" b="1" dirty="0">
                <a:effectLst/>
                <a:latin typeface="Times New Roman" panose="02020603050405020304" pitchFamily="18" charset="0"/>
                <a:ea typeface="Times New Roman" panose="02020603050405020304" pitchFamily="18" charset="0"/>
              </a:rPr>
              <a:t>Case </a:t>
            </a:r>
            <a:r>
              <a:rPr lang="en-GB" b="1" dirty="0">
                <a:latin typeface="Times New Roman" panose="02020603050405020304" pitchFamily="18" charset="0"/>
                <a:ea typeface="Times New Roman" panose="02020603050405020304" pitchFamily="18" charset="0"/>
              </a:rPr>
              <a:t>5</a:t>
            </a:r>
            <a:endParaRPr lang="en-GB" sz="1800" b="1" dirty="0">
              <a:effectLst/>
              <a:latin typeface="Times New Roman" panose="02020603050405020304" pitchFamily="18" charset="0"/>
              <a:ea typeface="Times New Roman" panose="02020603050405020304" pitchFamily="18" charset="0"/>
            </a:endParaRPr>
          </a:p>
          <a:p>
            <a:pPr algn="ctr"/>
            <a:r>
              <a:rPr lang="en-GB" sz="1800" dirty="0">
                <a:effectLst/>
                <a:latin typeface="Times New Roman" panose="02020603050405020304" pitchFamily="18" charset="0"/>
                <a:ea typeface="Times New Roman" panose="02020603050405020304" pitchFamily="18" charset="0"/>
              </a:rPr>
              <a:t>“Neither party are in contact with one another and do not live together, so any risk is severely reduced”</a:t>
            </a:r>
          </a:p>
          <a:p>
            <a:pPr algn="ctr"/>
            <a:endParaRPr lang="en-GB" dirty="0">
              <a:latin typeface="Times New Roman" panose="02020603050405020304" pitchFamily="18" charset="0"/>
            </a:endParaRPr>
          </a:p>
          <a:p>
            <a:pPr algn="ctr"/>
            <a:r>
              <a:rPr lang="en-GB" dirty="0">
                <a:latin typeface="Times New Roman" panose="02020603050405020304" pitchFamily="18" charset="0"/>
                <a:cs typeface="Times New Roman" panose="02020603050405020304" pitchFamily="18" charset="0"/>
              </a:rPr>
              <a:t>“Social Services have intervened and a more formal arrangement has been agreed where a more structured pattern has been established.</a:t>
            </a:r>
          </a:p>
          <a:p>
            <a:pPr algn="ctr"/>
            <a:r>
              <a:rPr lang="en-GB" dirty="0">
                <a:latin typeface="Times New Roman" panose="02020603050405020304" pitchFamily="18" charset="0"/>
                <a:cs typeface="Times New Roman" panose="02020603050405020304" pitchFamily="18" charset="0"/>
              </a:rPr>
              <a:t>Due to an issue the couple have been texting earlier this week to arrange a visit after… asked to change the current one due to a work commitment. “</a:t>
            </a:r>
          </a:p>
          <a:p>
            <a:pPr algn="ctr"/>
            <a:endParaRPr lang="en-GB" dirty="0">
              <a:latin typeface="Times New Roman" panose="02020603050405020304" pitchFamily="18" charset="0"/>
              <a:cs typeface="Times New Roman" panose="02020603050405020304" pitchFamily="18" charset="0"/>
            </a:endParaRPr>
          </a:p>
          <a:p>
            <a:pPr algn="ctr"/>
            <a:r>
              <a:rPr lang="en-GB" dirty="0"/>
              <a:t>History of assaults recorded “</a:t>
            </a:r>
            <a:r>
              <a:rPr lang="en-GB" dirty="0">
                <a:latin typeface="Calibri" panose="020F0502020204030204" pitchFamily="34" charset="0"/>
                <a:ea typeface="Calibri" panose="020F0502020204030204" pitchFamily="34" charset="0"/>
                <a:cs typeface="Times New Roman" panose="02020603050405020304" pitchFamily="18" charset="0"/>
              </a:rPr>
              <a:t>when carrying out a handover</a:t>
            </a:r>
          </a:p>
          <a:p>
            <a:pPr algn="ctr"/>
            <a:endParaRPr lang="en-GB" dirty="0">
              <a:latin typeface="Calibri" panose="020F0502020204030204" pitchFamily="34" charset="0"/>
              <a:ea typeface="Calibri" panose="020F0502020204030204" pitchFamily="34" charset="0"/>
              <a:cs typeface="Times New Roman" panose="02020603050405020304" pitchFamily="18" charset="0"/>
            </a:endParaRPr>
          </a:p>
          <a:p>
            <a:pPr marL="285750" indent="-285750" algn="ctr">
              <a:buFont typeface="Arial" panose="020B0604020202020204" pitchFamily="34" charset="0"/>
              <a:buChar char="•"/>
            </a:pPr>
            <a:r>
              <a:rPr lang="en-GB" dirty="0"/>
              <a:t>Previous charge for S spraying bleach V face</a:t>
            </a:r>
          </a:p>
          <a:p>
            <a:pPr algn="ctr"/>
            <a:r>
              <a:rPr lang="en-GB"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a:t>
            </a:r>
          </a:p>
          <a:p>
            <a:pPr algn="ctr"/>
            <a:endParaRPr lang="en-GB" dirty="0"/>
          </a:p>
        </p:txBody>
      </p:sp>
    </p:spTree>
    <p:extLst>
      <p:ext uri="{BB962C8B-B14F-4D97-AF65-F5344CB8AC3E}">
        <p14:creationId xmlns:p14="http://schemas.microsoft.com/office/powerpoint/2010/main" val="20486620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8ED1A61-97A3-4456-B10D-B4C48F66AF0B}"/>
              </a:ext>
            </a:extLst>
          </p:cNvPr>
          <p:cNvSpPr/>
          <p:nvPr/>
        </p:nvSpPr>
        <p:spPr>
          <a:xfrm>
            <a:off x="426572" y="0"/>
            <a:ext cx="11765428" cy="3737610"/>
          </a:xfrm>
          <a:prstGeom prst="rect">
            <a:avLst/>
          </a:prstGeom>
          <a:solidFill>
            <a:schemeClr val="bg1">
              <a:lumMod val="95000"/>
            </a:schemeClr>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Rectangle 4">
            <a:extLst>
              <a:ext uri="{FF2B5EF4-FFF2-40B4-BE49-F238E27FC236}">
                <a16:creationId xmlns:a16="http://schemas.microsoft.com/office/drawing/2014/main" id="{897602B8-79CD-4F69-9CF3-2ABA97EAC440}"/>
              </a:ext>
            </a:extLst>
          </p:cNvPr>
          <p:cNvSpPr/>
          <p:nvPr/>
        </p:nvSpPr>
        <p:spPr>
          <a:xfrm rot="5400000">
            <a:off x="-1706002" y="4725427"/>
            <a:ext cx="3838575" cy="42657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Rectangle 5">
            <a:extLst>
              <a:ext uri="{FF2B5EF4-FFF2-40B4-BE49-F238E27FC236}">
                <a16:creationId xmlns:a16="http://schemas.microsoft.com/office/drawing/2014/main" id="{F220329C-F394-4992-9146-90B05FD21496}"/>
              </a:ext>
            </a:extLst>
          </p:cNvPr>
          <p:cNvSpPr/>
          <p:nvPr/>
        </p:nvSpPr>
        <p:spPr>
          <a:xfrm rot="5400000">
            <a:off x="-1655519" y="1655519"/>
            <a:ext cx="3737610" cy="426572"/>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TextBox 2">
            <a:extLst>
              <a:ext uri="{FF2B5EF4-FFF2-40B4-BE49-F238E27FC236}">
                <a16:creationId xmlns:a16="http://schemas.microsoft.com/office/drawing/2014/main" id="{C733A615-88F8-4422-A463-3F0F4F4335DC}"/>
              </a:ext>
            </a:extLst>
          </p:cNvPr>
          <p:cNvSpPr txBox="1"/>
          <p:nvPr/>
        </p:nvSpPr>
        <p:spPr>
          <a:xfrm>
            <a:off x="3261286" y="809605"/>
            <a:ext cx="6096000" cy="2118400"/>
          </a:xfrm>
          <a:prstGeom prst="rect">
            <a:avLst/>
          </a:prstGeom>
          <a:noFill/>
        </p:spPr>
        <p:txBody>
          <a:bodyPr wrap="square">
            <a:spAutoFit/>
          </a:bodyPr>
          <a:lstStyle/>
          <a:p>
            <a:pPr algn="ctr">
              <a:lnSpc>
                <a:spcPct val="150000"/>
              </a:lnSpc>
              <a:spcAft>
                <a:spcPts val="600"/>
              </a:spcAft>
            </a:pPr>
            <a:r>
              <a:rPr lang="en-GB" sz="2800" b="1" dirty="0">
                <a:cs typeface="Times New Roman" panose="02020603050405020304" pitchFamily="18" charset="0"/>
              </a:rPr>
              <a:t>Findings: </a:t>
            </a:r>
          </a:p>
          <a:p>
            <a:pPr algn="ctr">
              <a:lnSpc>
                <a:spcPct val="150000"/>
              </a:lnSpc>
              <a:spcAft>
                <a:spcPts val="600"/>
              </a:spcAft>
            </a:pPr>
            <a:r>
              <a:rPr lang="en-GB" sz="2800" dirty="0">
                <a:effectLst/>
                <a:ea typeface="Times New Roman" panose="02020603050405020304" pitchFamily="18" charset="0"/>
              </a:rPr>
              <a:t>Predictors of Risk:</a:t>
            </a:r>
          </a:p>
          <a:p>
            <a:pPr algn="ctr">
              <a:lnSpc>
                <a:spcPct val="150000"/>
              </a:lnSpc>
              <a:spcAft>
                <a:spcPts val="600"/>
              </a:spcAft>
            </a:pPr>
            <a:r>
              <a:rPr lang="en-GB" sz="2800" b="1" dirty="0">
                <a:ea typeface="Calibri" panose="020F0502020204030204" pitchFamily="34" charset="0"/>
                <a:cs typeface="Times New Roman" panose="02020603050405020304" pitchFamily="18" charset="0"/>
              </a:rPr>
              <a:t>Victim Impact</a:t>
            </a:r>
          </a:p>
        </p:txBody>
      </p:sp>
      <p:pic>
        <p:nvPicPr>
          <p:cNvPr id="7" name="Picture 6">
            <a:extLst>
              <a:ext uri="{FF2B5EF4-FFF2-40B4-BE49-F238E27FC236}">
                <a16:creationId xmlns:a16="http://schemas.microsoft.com/office/drawing/2014/main" id="{689EA335-AF75-41AC-BE5F-69D0167863FE}"/>
              </a:ext>
            </a:extLst>
          </p:cNvPr>
          <p:cNvPicPr>
            <a:picLocks noChangeAspect="1"/>
          </p:cNvPicPr>
          <p:nvPr/>
        </p:nvPicPr>
        <p:blipFill>
          <a:blip r:embed="rId2"/>
          <a:stretch>
            <a:fillRect/>
          </a:stretch>
        </p:blipFill>
        <p:spPr>
          <a:xfrm>
            <a:off x="4515333" y="4733926"/>
            <a:ext cx="4730906" cy="1505843"/>
          </a:xfrm>
          <a:prstGeom prst="rect">
            <a:avLst/>
          </a:prstGeom>
        </p:spPr>
      </p:pic>
    </p:spTree>
    <p:extLst>
      <p:ext uri="{BB962C8B-B14F-4D97-AF65-F5344CB8AC3E}">
        <p14:creationId xmlns:p14="http://schemas.microsoft.com/office/powerpoint/2010/main" val="41118677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3722649E-B8C3-4B3D-AA8F-5CD2D13C2ADA}"/>
              </a:ext>
            </a:extLst>
          </p:cNvPr>
          <p:cNvSpPr/>
          <p:nvPr/>
        </p:nvSpPr>
        <p:spPr>
          <a:xfrm>
            <a:off x="426572" y="1"/>
            <a:ext cx="11765428" cy="1436718"/>
          </a:xfrm>
          <a:prstGeom prst="rect">
            <a:avLst/>
          </a:prstGeom>
          <a:solidFill>
            <a:schemeClr val="bg1">
              <a:lumMod val="95000"/>
            </a:schemeClr>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3" name="Rectangle 2">
            <a:extLst>
              <a:ext uri="{FF2B5EF4-FFF2-40B4-BE49-F238E27FC236}">
                <a16:creationId xmlns:a16="http://schemas.microsoft.com/office/drawing/2014/main" id="{68129093-C95C-4F9A-AC03-D0C6B08CE216}"/>
              </a:ext>
            </a:extLst>
          </p:cNvPr>
          <p:cNvSpPr/>
          <p:nvPr/>
        </p:nvSpPr>
        <p:spPr>
          <a:xfrm rot="5400000">
            <a:off x="-2927810" y="3503622"/>
            <a:ext cx="6282189" cy="42657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4" name="Rectangle 3">
            <a:extLst>
              <a:ext uri="{FF2B5EF4-FFF2-40B4-BE49-F238E27FC236}">
                <a16:creationId xmlns:a16="http://schemas.microsoft.com/office/drawing/2014/main" id="{92A782B8-4E9E-4874-A94E-0948CAE6E15B}"/>
              </a:ext>
            </a:extLst>
          </p:cNvPr>
          <p:cNvSpPr/>
          <p:nvPr/>
        </p:nvSpPr>
        <p:spPr>
          <a:xfrm rot="5400000">
            <a:off x="-505075" y="505076"/>
            <a:ext cx="1436720" cy="42657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0" name="Picture 9">
            <a:extLst>
              <a:ext uri="{FF2B5EF4-FFF2-40B4-BE49-F238E27FC236}">
                <a16:creationId xmlns:a16="http://schemas.microsoft.com/office/drawing/2014/main" id="{CD85A2CE-441E-4569-B43E-3A081AED5668}"/>
              </a:ext>
            </a:extLst>
          </p:cNvPr>
          <p:cNvPicPr>
            <a:picLocks noChangeAspect="1"/>
          </p:cNvPicPr>
          <p:nvPr/>
        </p:nvPicPr>
        <p:blipFill>
          <a:blip r:embed="rId3"/>
          <a:stretch>
            <a:fillRect/>
          </a:stretch>
        </p:blipFill>
        <p:spPr>
          <a:xfrm>
            <a:off x="7678262" y="5421282"/>
            <a:ext cx="4513738" cy="1436718"/>
          </a:xfrm>
          <a:prstGeom prst="rect">
            <a:avLst/>
          </a:prstGeom>
        </p:spPr>
      </p:pic>
      <p:sp>
        <p:nvSpPr>
          <p:cNvPr id="14" name="TextBox 13">
            <a:extLst>
              <a:ext uri="{FF2B5EF4-FFF2-40B4-BE49-F238E27FC236}">
                <a16:creationId xmlns:a16="http://schemas.microsoft.com/office/drawing/2014/main" id="{787409D6-729B-4B2F-A165-32586FCD738F}"/>
              </a:ext>
            </a:extLst>
          </p:cNvPr>
          <p:cNvSpPr txBox="1"/>
          <p:nvPr/>
        </p:nvSpPr>
        <p:spPr>
          <a:xfrm>
            <a:off x="1691244" y="174697"/>
            <a:ext cx="9403657" cy="1077218"/>
          </a:xfrm>
          <a:prstGeom prst="rect">
            <a:avLst/>
          </a:prstGeom>
          <a:noFill/>
        </p:spPr>
        <p:txBody>
          <a:bodyPr wrap="square" rtlCol="0">
            <a:spAutoFit/>
          </a:bodyPr>
          <a:lstStyle/>
          <a:p>
            <a:pPr algn="ctr"/>
            <a:r>
              <a:rPr lang="en-GB" sz="3200" b="1" dirty="0"/>
              <a:t>Victim Impact</a:t>
            </a:r>
          </a:p>
          <a:p>
            <a:pPr algn="ctr"/>
            <a:r>
              <a:rPr lang="en-GB" sz="3200" b="1" dirty="0"/>
              <a:t>Observed</a:t>
            </a:r>
          </a:p>
        </p:txBody>
      </p:sp>
      <p:sp>
        <p:nvSpPr>
          <p:cNvPr id="13" name="TextBox 12">
            <a:extLst>
              <a:ext uri="{FF2B5EF4-FFF2-40B4-BE49-F238E27FC236}">
                <a16:creationId xmlns:a16="http://schemas.microsoft.com/office/drawing/2014/main" id="{3FF341F3-5F54-4D34-BBAC-16E9F2F12F52}"/>
              </a:ext>
            </a:extLst>
          </p:cNvPr>
          <p:cNvSpPr txBox="1"/>
          <p:nvPr/>
        </p:nvSpPr>
        <p:spPr>
          <a:xfrm>
            <a:off x="906706" y="1715752"/>
            <a:ext cx="5402580" cy="4278094"/>
          </a:xfrm>
          <a:prstGeom prst="rect">
            <a:avLst/>
          </a:prstGeom>
          <a:noFill/>
        </p:spPr>
        <p:txBody>
          <a:bodyPr wrap="square">
            <a:spAutoFit/>
          </a:bodyPr>
          <a:lstStyle/>
          <a:p>
            <a:pPr algn="ctr"/>
            <a:r>
              <a:rPr lang="en-GB" sz="2000" b="1" u="sng" dirty="0">
                <a:effectLst/>
                <a:latin typeface="Times New Roman" panose="02020603050405020304" pitchFamily="18" charset="0"/>
                <a:ea typeface="Times New Roman" panose="02020603050405020304" pitchFamily="18" charset="0"/>
                <a:cs typeface="Times New Roman" panose="02020603050405020304" pitchFamily="18" charset="0"/>
              </a:rPr>
              <a:t>Upset</a:t>
            </a:r>
          </a:p>
          <a:p>
            <a:pPr algn="ctr"/>
            <a:endParaRPr lang="en-GB" sz="1800" b="1" u="sng"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ctr"/>
            <a:r>
              <a:rPr lang="en-GB" sz="1800" b="1" dirty="0">
                <a:effectLst/>
                <a:latin typeface="Times New Roman" panose="02020603050405020304" pitchFamily="18" charset="0"/>
                <a:ea typeface="Times New Roman" panose="02020603050405020304" pitchFamily="18" charset="0"/>
                <a:cs typeface="Times New Roman" panose="02020603050405020304" pitchFamily="18" charset="0"/>
              </a:rPr>
              <a:t>Case 23 </a:t>
            </a:r>
          </a:p>
          <a:p>
            <a:pPr algn="ctr"/>
            <a:r>
              <a:rPr lang="en-GB" sz="1800" dirty="0">
                <a:effectLst/>
                <a:latin typeface="Times New Roman" panose="02020603050405020304" pitchFamily="18" charset="0"/>
                <a:ea typeface="Times New Roman" panose="02020603050405020304" pitchFamily="18" charset="0"/>
                <a:cs typeface="Times New Roman" panose="02020603050405020304" pitchFamily="18" charset="0"/>
              </a:rPr>
              <a:t>“she had make up running down her face where she appeared to have been recently crying.” </a:t>
            </a:r>
          </a:p>
          <a:p>
            <a:pPr algn="ctr"/>
            <a:r>
              <a:rPr lang="en-GB" sz="1800" dirty="0">
                <a:effectLst/>
                <a:latin typeface="Times New Roman" panose="02020603050405020304" pitchFamily="18" charset="0"/>
                <a:ea typeface="Times New Roman" panose="02020603050405020304" pitchFamily="18" charset="0"/>
                <a:cs typeface="Times New Roman" panose="02020603050405020304" pitchFamily="18" charset="0"/>
              </a:rPr>
              <a:t>“She was tearful throughout”</a:t>
            </a:r>
          </a:p>
          <a:p>
            <a:pPr algn="ctr"/>
            <a:endParaRPr lang="en-GB" sz="18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ctr"/>
            <a:r>
              <a:rPr lang="en-GB" sz="1800" b="1" dirty="0">
                <a:effectLst/>
                <a:latin typeface="Times New Roman" panose="02020603050405020304" pitchFamily="18" charset="0"/>
                <a:ea typeface="Times New Roman" panose="02020603050405020304" pitchFamily="18" charset="0"/>
                <a:cs typeface="Times New Roman" panose="02020603050405020304" pitchFamily="18" charset="0"/>
              </a:rPr>
              <a:t>Case 21</a:t>
            </a:r>
          </a:p>
          <a:p>
            <a:pPr algn="ctr"/>
            <a:r>
              <a:rPr lang="en-GB" dirty="0">
                <a:latin typeface="Times New Roman" panose="02020603050405020304" pitchFamily="18" charset="0"/>
                <a:ea typeface="Times New Roman" panose="02020603050405020304" pitchFamily="18" charset="0"/>
                <a:cs typeface="Times New Roman" panose="02020603050405020304" pitchFamily="18" charset="0"/>
              </a:rPr>
              <a:t>“</a:t>
            </a:r>
            <a:r>
              <a:rPr lang="en-GB" sz="1800" dirty="0">
                <a:effectLst/>
                <a:latin typeface="Times New Roman" panose="02020603050405020304" pitchFamily="18" charset="0"/>
                <a:ea typeface="Times New Roman" panose="02020603050405020304" pitchFamily="18" charset="0"/>
                <a:cs typeface="Times New Roman" panose="02020603050405020304" pitchFamily="18" charset="0"/>
              </a:rPr>
              <a:t>then went into the lounge and was crying and upset.”</a:t>
            </a:r>
          </a:p>
          <a:p>
            <a:pPr algn="ctr"/>
            <a:endParaRPr lang="en-GB" dirty="0">
              <a:latin typeface="Times New Roman" panose="02020603050405020304" pitchFamily="18" charset="0"/>
              <a:ea typeface="Times New Roman" panose="02020603050405020304" pitchFamily="18" charset="0"/>
              <a:cs typeface="Times New Roman" panose="02020603050405020304" pitchFamily="18" charset="0"/>
            </a:endParaRPr>
          </a:p>
          <a:p>
            <a:pPr algn="ctr"/>
            <a:r>
              <a:rPr lang="en-GB" b="1" dirty="0">
                <a:solidFill>
                  <a:srgbClr val="231E20"/>
                </a:solidFill>
                <a:latin typeface="Times New Roman" panose="02020603050405020304" pitchFamily="18" charset="0"/>
                <a:ea typeface="Calibri" panose="020F0502020204030204" pitchFamily="34" charset="0"/>
                <a:cs typeface="Times New Roman" panose="02020603050405020304" pitchFamily="18" charset="0"/>
              </a:rPr>
              <a:t>Case 13</a:t>
            </a:r>
          </a:p>
          <a:p>
            <a:pPr algn="ctr"/>
            <a:r>
              <a:rPr lang="en-GB" sz="1800" dirty="0">
                <a:solidFill>
                  <a:srgbClr val="231E20"/>
                </a:solidFill>
                <a:effectLst/>
                <a:latin typeface="Times New Roman" panose="02020603050405020304" pitchFamily="18" charset="0"/>
                <a:ea typeface="Calibri" panose="020F0502020204030204" pitchFamily="34" charset="0"/>
                <a:cs typeface="Times New Roman" panose="02020603050405020304" pitchFamily="18" charset="0"/>
              </a:rPr>
              <a:t>“was extremely emotional and was physically shaking, it was obvious to see he very 25 distressed about the situation.</a:t>
            </a:r>
          </a:p>
          <a:p>
            <a:pPr algn="ctr"/>
            <a:endParaRPr lang="en-GB" sz="18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8" name="TextBox 7">
            <a:extLst>
              <a:ext uri="{FF2B5EF4-FFF2-40B4-BE49-F238E27FC236}">
                <a16:creationId xmlns:a16="http://schemas.microsoft.com/office/drawing/2014/main" id="{0CB3E8CB-4DB3-05CB-2E22-4D584D054294}"/>
              </a:ext>
            </a:extLst>
          </p:cNvPr>
          <p:cNvSpPr txBox="1"/>
          <p:nvPr/>
        </p:nvSpPr>
        <p:spPr>
          <a:xfrm>
            <a:off x="6309286" y="1773113"/>
            <a:ext cx="5810143" cy="2339102"/>
          </a:xfrm>
          <a:prstGeom prst="rect">
            <a:avLst/>
          </a:prstGeom>
          <a:noFill/>
        </p:spPr>
        <p:txBody>
          <a:bodyPr wrap="square">
            <a:spAutoFit/>
          </a:bodyPr>
          <a:lstStyle/>
          <a:p>
            <a:pPr algn="ctr"/>
            <a:r>
              <a:rPr lang="en-GB" sz="2000" b="1" u="sng" dirty="0">
                <a:latin typeface="Times New Roman" panose="02020603050405020304" pitchFamily="18" charset="0"/>
                <a:cs typeface="Times New Roman" panose="02020603050405020304" pitchFamily="18" charset="0"/>
              </a:rPr>
              <a:t>Fear</a:t>
            </a:r>
          </a:p>
          <a:p>
            <a:pPr algn="ctr"/>
            <a:endParaRPr lang="en-GB" b="1" u="sng" dirty="0">
              <a:latin typeface="Times New Roman" panose="02020603050405020304" pitchFamily="18" charset="0"/>
              <a:cs typeface="Times New Roman" panose="02020603050405020304" pitchFamily="18" charset="0"/>
            </a:endParaRPr>
          </a:p>
          <a:p>
            <a:pPr algn="ctr"/>
            <a:endParaRPr lang="en-GB" dirty="0">
              <a:latin typeface="Times New Roman" panose="02020603050405020304" pitchFamily="18" charset="0"/>
              <a:ea typeface="Calibri" panose="020F0502020204030204" pitchFamily="34" charset="0"/>
              <a:cs typeface="Times New Roman" panose="02020603050405020304" pitchFamily="18" charset="0"/>
            </a:endParaRPr>
          </a:p>
          <a:p>
            <a:pPr algn="ctr"/>
            <a:r>
              <a:rPr lang="en-GB" sz="18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Case 20</a:t>
            </a:r>
            <a:endParaRPr lang="en-GB"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endParaRPr>
          </a:p>
          <a:p>
            <a:pPr algn="ctr"/>
            <a:r>
              <a:rPr lang="en-GB"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visibly very upset she was struggling to breathe let alone speak and seemed very frightened </a:t>
            </a:r>
            <a:endParaRPr lang="en-GB" sz="1800" dirty="0">
              <a:effectLst/>
              <a:latin typeface="Times New Roman" panose="02020603050405020304" pitchFamily="18" charset="0"/>
              <a:ea typeface="Calibri" panose="020F0502020204030204" pitchFamily="34" charset="0"/>
              <a:cs typeface="Times New Roman" panose="02020603050405020304" pitchFamily="18" charset="0"/>
            </a:endParaRPr>
          </a:p>
          <a:p>
            <a:endParaRPr lang="en-GB" sz="1800" dirty="0">
              <a:solidFill>
                <a:srgbClr val="231E20"/>
              </a:solidFill>
              <a:effectLst/>
              <a:latin typeface="Arial" panose="020B0604020202020204" pitchFamily="34" charset="0"/>
              <a:ea typeface="Calibri" panose="020F0502020204030204" pitchFamily="34" charset="0"/>
            </a:endParaRPr>
          </a:p>
          <a:p>
            <a:endParaRPr lang="en-GB" dirty="0"/>
          </a:p>
        </p:txBody>
      </p:sp>
    </p:spTree>
    <p:extLst>
      <p:ext uri="{BB962C8B-B14F-4D97-AF65-F5344CB8AC3E}">
        <p14:creationId xmlns:p14="http://schemas.microsoft.com/office/powerpoint/2010/main" val="237329593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3722649E-B8C3-4B3D-AA8F-5CD2D13C2ADA}"/>
              </a:ext>
            </a:extLst>
          </p:cNvPr>
          <p:cNvSpPr/>
          <p:nvPr/>
        </p:nvSpPr>
        <p:spPr>
          <a:xfrm>
            <a:off x="426572" y="1"/>
            <a:ext cx="11765428" cy="1317390"/>
          </a:xfrm>
          <a:prstGeom prst="rect">
            <a:avLst/>
          </a:prstGeom>
          <a:solidFill>
            <a:schemeClr val="bg1">
              <a:lumMod val="95000"/>
            </a:schemeClr>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3" name="Rectangle 2">
            <a:extLst>
              <a:ext uri="{FF2B5EF4-FFF2-40B4-BE49-F238E27FC236}">
                <a16:creationId xmlns:a16="http://schemas.microsoft.com/office/drawing/2014/main" id="{68129093-C95C-4F9A-AC03-D0C6B08CE216}"/>
              </a:ext>
            </a:extLst>
          </p:cNvPr>
          <p:cNvSpPr/>
          <p:nvPr/>
        </p:nvSpPr>
        <p:spPr>
          <a:xfrm rot="5400000">
            <a:off x="-2927810" y="3503622"/>
            <a:ext cx="6282189" cy="42657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4" name="Rectangle 3">
            <a:extLst>
              <a:ext uri="{FF2B5EF4-FFF2-40B4-BE49-F238E27FC236}">
                <a16:creationId xmlns:a16="http://schemas.microsoft.com/office/drawing/2014/main" id="{92A782B8-4E9E-4874-A94E-0948CAE6E15B}"/>
              </a:ext>
            </a:extLst>
          </p:cNvPr>
          <p:cNvSpPr/>
          <p:nvPr/>
        </p:nvSpPr>
        <p:spPr>
          <a:xfrm rot="5400000">
            <a:off x="-632222" y="632222"/>
            <a:ext cx="1691014" cy="42657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0" name="Picture 9">
            <a:extLst>
              <a:ext uri="{FF2B5EF4-FFF2-40B4-BE49-F238E27FC236}">
                <a16:creationId xmlns:a16="http://schemas.microsoft.com/office/drawing/2014/main" id="{CD85A2CE-441E-4569-B43E-3A081AED5668}"/>
              </a:ext>
            </a:extLst>
          </p:cNvPr>
          <p:cNvPicPr>
            <a:picLocks noChangeAspect="1"/>
          </p:cNvPicPr>
          <p:nvPr/>
        </p:nvPicPr>
        <p:blipFill>
          <a:blip r:embed="rId3"/>
          <a:stretch>
            <a:fillRect/>
          </a:stretch>
        </p:blipFill>
        <p:spPr>
          <a:xfrm>
            <a:off x="8709660" y="5749574"/>
            <a:ext cx="3482340" cy="1108425"/>
          </a:xfrm>
          <a:prstGeom prst="rect">
            <a:avLst/>
          </a:prstGeom>
        </p:spPr>
      </p:pic>
      <p:sp>
        <p:nvSpPr>
          <p:cNvPr id="14" name="TextBox 13">
            <a:extLst>
              <a:ext uri="{FF2B5EF4-FFF2-40B4-BE49-F238E27FC236}">
                <a16:creationId xmlns:a16="http://schemas.microsoft.com/office/drawing/2014/main" id="{787409D6-729B-4B2F-A165-32586FCD738F}"/>
              </a:ext>
            </a:extLst>
          </p:cNvPr>
          <p:cNvSpPr txBox="1"/>
          <p:nvPr/>
        </p:nvSpPr>
        <p:spPr>
          <a:xfrm>
            <a:off x="1607457" y="120087"/>
            <a:ext cx="9403657" cy="1077218"/>
          </a:xfrm>
          <a:prstGeom prst="rect">
            <a:avLst/>
          </a:prstGeom>
          <a:noFill/>
        </p:spPr>
        <p:txBody>
          <a:bodyPr wrap="square" rtlCol="0">
            <a:spAutoFit/>
          </a:bodyPr>
          <a:lstStyle/>
          <a:p>
            <a:pPr algn="ctr"/>
            <a:r>
              <a:rPr lang="en-GB" sz="3200" b="1" dirty="0"/>
              <a:t>Victim Impact</a:t>
            </a:r>
          </a:p>
          <a:p>
            <a:pPr algn="ctr"/>
            <a:r>
              <a:rPr lang="en-GB" sz="3200" b="1" dirty="0"/>
              <a:t>Lifestyle Changes</a:t>
            </a:r>
          </a:p>
        </p:txBody>
      </p:sp>
      <p:sp>
        <p:nvSpPr>
          <p:cNvPr id="18" name="TextBox 17">
            <a:extLst>
              <a:ext uri="{FF2B5EF4-FFF2-40B4-BE49-F238E27FC236}">
                <a16:creationId xmlns:a16="http://schemas.microsoft.com/office/drawing/2014/main" id="{AF91D962-8DBC-4AF2-AC0B-EC38AD42BA05}"/>
              </a:ext>
            </a:extLst>
          </p:cNvPr>
          <p:cNvSpPr txBox="1"/>
          <p:nvPr/>
        </p:nvSpPr>
        <p:spPr>
          <a:xfrm>
            <a:off x="6857997" y="2136338"/>
            <a:ext cx="5216929" cy="2585323"/>
          </a:xfrm>
          <a:prstGeom prst="rect">
            <a:avLst/>
          </a:prstGeom>
          <a:noFill/>
        </p:spPr>
        <p:txBody>
          <a:bodyPr wrap="square">
            <a:spAutoFit/>
          </a:bodyPr>
          <a:lstStyle/>
          <a:p>
            <a:pPr algn="ctr"/>
            <a:endParaRPr lang="en-GB"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p>
            <a:pPr algn="ctr"/>
            <a:r>
              <a:rPr lang="en-GB" b="1" dirty="0">
                <a:latin typeface="Times New Roman" panose="02020603050405020304" pitchFamily="18" charset="0"/>
                <a:ea typeface="Calibri" panose="020F0502020204030204" pitchFamily="34" charset="0"/>
                <a:cs typeface="Times New Roman" panose="02020603050405020304" pitchFamily="18" charset="0"/>
              </a:rPr>
              <a:t>Case 27</a:t>
            </a:r>
          </a:p>
          <a:p>
            <a:pPr algn="ct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“in short my life is intolerable. I look over my shoulder the whole time.” </a:t>
            </a:r>
          </a:p>
          <a:p>
            <a:pPr algn="ctr"/>
            <a:endParaRPr lang="en-GB" dirty="0">
              <a:latin typeface="Times New Roman" panose="02020603050405020304" pitchFamily="18" charset="0"/>
              <a:ea typeface="Calibri" panose="020F0502020204030204" pitchFamily="34" charset="0"/>
              <a:cs typeface="Times New Roman" panose="02020603050405020304" pitchFamily="18" charset="0"/>
            </a:endParaRPr>
          </a:p>
          <a:p>
            <a:pPr algn="ct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“I do not feel that I am able to go out where and when I want to. I constantly feel on guard and that he is watching me.”</a:t>
            </a:r>
          </a:p>
          <a:p>
            <a:pPr algn="ctr"/>
            <a:endParaRPr lang="en-GB" dirty="0">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13" name="TextBox 12">
            <a:extLst>
              <a:ext uri="{FF2B5EF4-FFF2-40B4-BE49-F238E27FC236}">
                <a16:creationId xmlns:a16="http://schemas.microsoft.com/office/drawing/2014/main" id="{3FF341F3-5F54-4D34-BBAC-16E9F2F12F52}"/>
              </a:ext>
            </a:extLst>
          </p:cNvPr>
          <p:cNvSpPr txBox="1"/>
          <p:nvPr/>
        </p:nvSpPr>
        <p:spPr>
          <a:xfrm>
            <a:off x="940994" y="1680628"/>
            <a:ext cx="5402580" cy="4051878"/>
          </a:xfrm>
          <a:prstGeom prst="rect">
            <a:avLst/>
          </a:prstGeom>
          <a:noFill/>
        </p:spPr>
        <p:txBody>
          <a:bodyPr wrap="square">
            <a:spAutoFit/>
          </a:bodyPr>
          <a:lstStyle/>
          <a:p>
            <a:pPr algn="ctr"/>
            <a:r>
              <a:rPr lang="en-GB" sz="1800" b="1" dirty="0">
                <a:effectLst/>
                <a:latin typeface="Times New Roman" panose="02020603050405020304" pitchFamily="18" charset="0"/>
                <a:ea typeface="Calibri" panose="020F0502020204030204" pitchFamily="34" charset="0"/>
                <a:cs typeface="Times New Roman" panose="02020603050405020304" pitchFamily="18" charset="0"/>
              </a:rPr>
              <a:t>Case 15</a:t>
            </a:r>
          </a:p>
          <a:p>
            <a:pPr algn="ct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“I attended the appointment as agreed and actually asked for a friend to follow on behind in case something happened.”</a:t>
            </a:r>
          </a:p>
          <a:p>
            <a:pPr algn="ctr"/>
            <a:endParaRPr lang="en-GB" dirty="0">
              <a:latin typeface="Times New Roman" panose="02020603050405020304" pitchFamily="18" charset="0"/>
              <a:ea typeface="Calibri" panose="020F0502020204030204" pitchFamily="34" charset="0"/>
              <a:cs typeface="Times New Roman" panose="02020603050405020304" pitchFamily="18" charset="0"/>
            </a:endParaRPr>
          </a:p>
          <a:p>
            <a:pPr algn="ctr"/>
            <a:endParaRPr lang="en-GB" sz="1800" dirty="0">
              <a:effectLst/>
              <a:latin typeface="Times New Roman" panose="02020603050405020304" pitchFamily="18" charset="0"/>
              <a:ea typeface="Calibri" panose="020F0502020204030204" pitchFamily="34" charset="0"/>
              <a:cs typeface="Times New Roman" panose="02020603050405020304" pitchFamily="18" charset="0"/>
            </a:endParaRPr>
          </a:p>
          <a:p>
            <a:pPr algn="ctr"/>
            <a:endParaRPr lang="en-GB" dirty="0">
              <a:latin typeface="Times New Roman" panose="02020603050405020304" pitchFamily="18" charset="0"/>
              <a:ea typeface="Times New Roman" panose="02020603050405020304" pitchFamily="18" charset="0"/>
              <a:cs typeface="Times New Roman" panose="02020603050405020304" pitchFamily="18" charset="0"/>
            </a:endParaRPr>
          </a:p>
          <a:p>
            <a:pPr algn="ctr"/>
            <a:r>
              <a:rPr lang="en-GB" sz="1800" b="1" dirty="0">
                <a:effectLst/>
                <a:latin typeface="Times New Roman" panose="02020603050405020304" pitchFamily="18" charset="0"/>
                <a:ea typeface="Times New Roman" panose="02020603050405020304" pitchFamily="18" charset="0"/>
                <a:cs typeface="Times New Roman" panose="02020603050405020304" pitchFamily="18" charset="0"/>
              </a:rPr>
              <a:t>Case 10</a:t>
            </a:r>
          </a:p>
          <a:p>
            <a:pPr marL="368300" indent="12700">
              <a:lnSpc>
                <a:spcPct val="115000"/>
              </a:lnSpc>
              <a:spcAft>
                <a:spcPts val="1500"/>
              </a:spcAft>
            </a:pPr>
            <a:r>
              <a:rPr lang="en-GB"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“If I'm alone I will not leave the flat, I prefer to be in company with friends if I'm out and about. Otherwise I literally sit in my flat looking out the window worrying.</a:t>
            </a:r>
            <a:r>
              <a:rPr lang="en-GB" sz="1800" dirty="0">
                <a:solidFill>
                  <a:srgbClr val="231E20"/>
                </a:solidFill>
                <a:effectLst/>
                <a:latin typeface="Times New Roman" panose="02020603050405020304" pitchFamily="18" charset="0"/>
                <a:ea typeface="Calibri" panose="020F0502020204030204" pitchFamily="34" charset="0"/>
                <a:cs typeface="Times New Roman" panose="02020603050405020304" pitchFamily="18" charset="0"/>
              </a:rPr>
              <a:t>”</a:t>
            </a:r>
          </a:p>
          <a:p>
            <a:pPr algn="ctr"/>
            <a:endParaRPr lang="en-GB" sz="18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0064857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3722649E-B8C3-4B3D-AA8F-5CD2D13C2ADA}"/>
              </a:ext>
            </a:extLst>
          </p:cNvPr>
          <p:cNvSpPr/>
          <p:nvPr/>
        </p:nvSpPr>
        <p:spPr>
          <a:xfrm>
            <a:off x="426572" y="1"/>
            <a:ext cx="11765428" cy="1317390"/>
          </a:xfrm>
          <a:prstGeom prst="rect">
            <a:avLst/>
          </a:prstGeom>
          <a:solidFill>
            <a:schemeClr val="bg1">
              <a:lumMod val="95000"/>
            </a:schemeClr>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3" name="Rectangle 2">
            <a:extLst>
              <a:ext uri="{FF2B5EF4-FFF2-40B4-BE49-F238E27FC236}">
                <a16:creationId xmlns:a16="http://schemas.microsoft.com/office/drawing/2014/main" id="{68129093-C95C-4F9A-AC03-D0C6B08CE216}"/>
              </a:ext>
            </a:extLst>
          </p:cNvPr>
          <p:cNvSpPr/>
          <p:nvPr/>
        </p:nvSpPr>
        <p:spPr>
          <a:xfrm rot="5400000">
            <a:off x="-2927810" y="3503622"/>
            <a:ext cx="6282189" cy="42657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4" name="Rectangle 3">
            <a:extLst>
              <a:ext uri="{FF2B5EF4-FFF2-40B4-BE49-F238E27FC236}">
                <a16:creationId xmlns:a16="http://schemas.microsoft.com/office/drawing/2014/main" id="{92A782B8-4E9E-4874-A94E-0948CAE6E15B}"/>
              </a:ext>
            </a:extLst>
          </p:cNvPr>
          <p:cNvSpPr/>
          <p:nvPr/>
        </p:nvSpPr>
        <p:spPr>
          <a:xfrm rot="5400000">
            <a:off x="-632222" y="632222"/>
            <a:ext cx="1691014" cy="42657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0" name="Picture 9">
            <a:extLst>
              <a:ext uri="{FF2B5EF4-FFF2-40B4-BE49-F238E27FC236}">
                <a16:creationId xmlns:a16="http://schemas.microsoft.com/office/drawing/2014/main" id="{CD85A2CE-441E-4569-B43E-3A081AED5668}"/>
              </a:ext>
            </a:extLst>
          </p:cNvPr>
          <p:cNvPicPr>
            <a:picLocks noChangeAspect="1"/>
          </p:cNvPicPr>
          <p:nvPr/>
        </p:nvPicPr>
        <p:blipFill>
          <a:blip r:embed="rId3"/>
          <a:stretch>
            <a:fillRect/>
          </a:stretch>
        </p:blipFill>
        <p:spPr>
          <a:xfrm>
            <a:off x="8709660" y="5749574"/>
            <a:ext cx="3482340" cy="1108425"/>
          </a:xfrm>
          <a:prstGeom prst="rect">
            <a:avLst/>
          </a:prstGeom>
        </p:spPr>
      </p:pic>
      <p:sp>
        <p:nvSpPr>
          <p:cNvPr id="14" name="TextBox 13">
            <a:extLst>
              <a:ext uri="{FF2B5EF4-FFF2-40B4-BE49-F238E27FC236}">
                <a16:creationId xmlns:a16="http://schemas.microsoft.com/office/drawing/2014/main" id="{787409D6-729B-4B2F-A165-32586FCD738F}"/>
              </a:ext>
            </a:extLst>
          </p:cNvPr>
          <p:cNvSpPr txBox="1"/>
          <p:nvPr/>
        </p:nvSpPr>
        <p:spPr>
          <a:xfrm>
            <a:off x="1607457" y="240173"/>
            <a:ext cx="9403657" cy="1077218"/>
          </a:xfrm>
          <a:prstGeom prst="rect">
            <a:avLst/>
          </a:prstGeom>
          <a:noFill/>
        </p:spPr>
        <p:txBody>
          <a:bodyPr wrap="square" rtlCol="0">
            <a:spAutoFit/>
          </a:bodyPr>
          <a:lstStyle/>
          <a:p>
            <a:pPr algn="ctr"/>
            <a:r>
              <a:rPr lang="en-GB" sz="3200" b="1" dirty="0"/>
              <a:t>Victim Impact</a:t>
            </a:r>
          </a:p>
          <a:p>
            <a:pPr algn="ctr"/>
            <a:r>
              <a:rPr lang="en-GB" sz="3200" b="1" dirty="0"/>
              <a:t>Gender Considerations</a:t>
            </a:r>
          </a:p>
        </p:txBody>
      </p:sp>
      <p:sp>
        <p:nvSpPr>
          <p:cNvPr id="13" name="TextBox 12">
            <a:extLst>
              <a:ext uri="{FF2B5EF4-FFF2-40B4-BE49-F238E27FC236}">
                <a16:creationId xmlns:a16="http://schemas.microsoft.com/office/drawing/2014/main" id="{3FF341F3-5F54-4D34-BBAC-16E9F2F12F52}"/>
              </a:ext>
            </a:extLst>
          </p:cNvPr>
          <p:cNvSpPr txBox="1"/>
          <p:nvPr/>
        </p:nvSpPr>
        <p:spPr>
          <a:xfrm>
            <a:off x="3607995" y="2056255"/>
            <a:ext cx="5402580" cy="3693319"/>
          </a:xfrm>
          <a:prstGeom prst="rect">
            <a:avLst/>
          </a:prstGeom>
          <a:noFill/>
        </p:spPr>
        <p:txBody>
          <a:bodyPr wrap="square">
            <a:spAutoFit/>
          </a:bodyPr>
          <a:lstStyle/>
          <a:p>
            <a:pPr algn="ctr"/>
            <a:r>
              <a:rPr lang="en-GB" sz="1800" b="1" dirty="0">
                <a:effectLst/>
                <a:latin typeface="Times New Roman" panose="02020603050405020304" pitchFamily="18" charset="0"/>
                <a:ea typeface="Times New Roman" panose="02020603050405020304" pitchFamily="18" charset="0"/>
              </a:rPr>
              <a:t>PC 2</a:t>
            </a:r>
          </a:p>
          <a:p>
            <a:pPr algn="ctr"/>
            <a:r>
              <a:rPr lang="en-GB" sz="1800" dirty="0">
                <a:effectLst/>
                <a:latin typeface="Times New Roman" panose="02020603050405020304" pitchFamily="18" charset="0"/>
                <a:ea typeface="Times New Roman" panose="02020603050405020304" pitchFamily="18" charset="0"/>
              </a:rPr>
              <a:t>“The male I spoke to last week in the same sex relationship, kept crying, and then immediately stopping himself and going </a:t>
            </a:r>
            <a:r>
              <a:rPr lang="en-GB" dirty="0">
                <a:latin typeface="Times New Roman" panose="02020603050405020304" pitchFamily="18" charset="0"/>
                <a:ea typeface="Times New Roman" panose="02020603050405020304" pitchFamily="18" charset="0"/>
              </a:rPr>
              <a:t>s</a:t>
            </a:r>
            <a:r>
              <a:rPr lang="en-GB" sz="1800" dirty="0">
                <a:effectLst/>
                <a:latin typeface="Times New Roman" panose="02020603050405020304" pitchFamily="18" charset="0"/>
                <a:ea typeface="Times New Roman" panose="02020603050405020304" pitchFamily="18" charset="0"/>
              </a:rPr>
              <a:t>o embarrassing</a:t>
            </a:r>
            <a:r>
              <a:rPr lang="en-GB" dirty="0">
                <a:latin typeface="Times New Roman" panose="02020603050405020304" pitchFamily="18" charset="0"/>
                <a:ea typeface="Times New Roman" panose="02020603050405020304" pitchFamily="18" charset="0"/>
              </a:rPr>
              <a:t> that I </a:t>
            </a:r>
            <a:r>
              <a:rPr lang="en-GB" sz="1800" dirty="0">
                <a:effectLst/>
                <a:latin typeface="Times New Roman" panose="02020603050405020304" pitchFamily="18" charset="0"/>
                <a:ea typeface="Times New Roman" panose="02020603050405020304" pitchFamily="18" charset="0"/>
              </a:rPr>
              <a:t>keep crying in front of you… but </a:t>
            </a:r>
            <a:r>
              <a:rPr lang="en-GB" dirty="0">
                <a:latin typeface="Times New Roman" panose="02020603050405020304" pitchFamily="18" charset="0"/>
                <a:ea typeface="Times New Roman" panose="02020603050405020304" pitchFamily="18" charset="0"/>
              </a:rPr>
              <a:t>[because] </a:t>
            </a:r>
            <a:r>
              <a:rPr lang="en-GB" sz="1800" dirty="0">
                <a:effectLst/>
                <a:latin typeface="Times New Roman" panose="02020603050405020304" pitchFamily="18" charset="0"/>
                <a:ea typeface="Times New Roman" panose="02020603050405020304" pitchFamily="18" charset="0"/>
              </a:rPr>
              <a:t>he wasn't upset on the </a:t>
            </a:r>
            <a:r>
              <a:rPr lang="en-GB" sz="1800" dirty="0" err="1">
                <a:effectLst/>
                <a:latin typeface="Times New Roman" panose="02020603050405020304" pitchFamily="18" charset="0"/>
                <a:ea typeface="Times New Roman" panose="02020603050405020304" pitchFamily="18" charset="0"/>
              </a:rPr>
              <a:t>bodyworn</a:t>
            </a:r>
            <a:r>
              <a:rPr lang="en-GB" sz="1800" dirty="0">
                <a:effectLst/>
                <a:latin typeface="Times New Roman" panose="02020603050405020304" pitchFamily="18" charset="0"/>
                <a:ea typeface="Times New Roman" panose="02020603050405020304" pitchFamily="18" charset="0"/>
              </a:rPr>
              <a:t>, they felt that actually you couldn't prove that he was emotionally distressed in the moment and that his account wasn't believable…</a:t>
            </a:r>
          </a:p>
          <a:p>
            <a:pPr algn="ctr"/>
            <a:r>
              <a:rPr lang="en-GB" sz="1800" dirty="0">
                <a:effectLst/>
                <a:latin typeface="Times New Roman" panose="02020603050405020304" pitchFamily="18" charset="0"/>
                <a:ea typeface="Times New Roman" panose="02020603050405020304" pitchFamily="18" charset="0"/>
              </a:rPr>
              <a:t>he was very controlled when he was physically trying to control his emotions because he was embarrassed about being upset in front of me and he may very well have done that with those officers.”</a:t>
            </a:r>
          </a:p>
          <a:p>
            <a:pPr algn="ctr"/>
            <a:endParaRPr lang="en-GB" dirty="0"/>
          </a:p>
        </p:txBody>
      </p:sp>
    </p:spTree>
    <p:extLst>
      <p:ext uri="{BB962C8B-B14F-4D97-AF65-F5344CB8AC3E}">
        <p14:creationId xmlns:p14="http://schemas.microsoft.com/office/powerpoint/2010/main" val="348821855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8ED1A61-97A3-4456-B10D-B4C48F66AF0B}"/>
              </a:ext>
            </a:extLst>
          </p:cNvPr>
          <p:cNvSpPr/>
          <p:nvPr/>
        </p:nvSpPr>
        <p:spPr>
          <a:xfrm>
            <a:off x="426572" y="0"/>
            <a:ext cx="11765428" cy="3737610"/>
          </a:xfrm>
          <a:prstGeom prst="rect">
            <a:avLst/>
          </a:prstGeom>
          <a:solidFill>
            <a:schemeClr val="bg1">
              <a:lumMod val="95000"/>
            </a:schemeClr>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Rectangle 4">
            <a:extLst>
              <a:ext uri="{FF2B5EF4-FFF2-40B4-BE49-F238E27FC236}">
                <a16:creationId xmlns:a16="http://schemas.microsoft.com/office/drawing/2014/main" id="{897602B8-79CD-4F69-9CF3-2ABA97EAC440}"/>
              </a:ext>
            </a:extLst>
          </p:cNvPr>
          <p:cNvSpPr/>
          <p:nvPr/>
        </p:nvSpPr>
        <p:spPr>
          <a:xfrm rot="5400000">
            <a:off x="-1706002" y="4725427"/>
            <a:ext cx="3838575" cy="42657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Rectangle 5">
            <a:extLst>
              <a:ext uri="{FF2B5EF4-FFF2-40B4-BE49-F238E27FC236}">
                <a16:creationId xmlns:a16="http://schemas.microsoft.com/office/drawing/2014/main" id="{F220329C-F394-4992-9146-90B05FD21496}"/>
              </a:ext>
            </a:extLst>
          </p:cNvPr>
          <p:cNvSpPr/>
          <p:nvPr/>
        </p:nvSpPr>
        <p:spPr>
          <a:xfrm rot="5400000">
            <a:off x="-1655519" y="1655519"/>
            <a:ext cx="3737610" cy="426572"/>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TextBox 2">
            <a:extLst>
              <a:ext uri="{FF2B5EF4-FFF2-40B4-BE49-F238E27FC236}">
                <a16:creationId xmlns:a16="http://schemas.microsoft.com/office/drawing/2014/main" id="{C733A615-88F8-4422-A463-3F0F4F4335DC}"/>
              </a:ext>
            </a:extLst>
          </p:cNvPr>
          <p:cNvSpPr txBox="1"/>
          <p:nvPr/>
        </p:nvSpPr>
        <p:spPr>
          <a:xfrm>
            <a:off x="3261286" y="809605"/>
            <a:ext cx="6096000" cy="2118400"/>
          </a:xfrm>
          <a:prstGeom prst="rect">
            <a:avLst/>
          </a:prstGeom>
          <a:noFill/>
        </p:spPr>
        <p:txBody>
          <a:bodyPr wrap="square">
            <a:spAutoFit/>
          </a:bodyPr>
          <a:lstStyle/>
          <a:p>
            <a:pPr algn="ctr">
              <a:lnSpc>
                <a:spcPct val="150000"/>
              </a:lnSpc>
              <a:spcAft>
                <a:spcPts val="600"/>
              </a:spcAft>
            </a:pPr>
            <a:r>
              <a:rPr lang="en-GB" sz="2800" b="1" dirty="0">
                <a:cs typeface="Times New Roman" panose="02020603050405020304" pitchFamily="18" charset="0"/>
              </a:rPr>
              <a:t>Findings: </a:t>
            </a:r>
          </a:p>
          <a:p>
            <a:pPr algn="ctr">
              <a:lnSpc>
                <a:spcPct val="150000"/>
              </a:lnSpc>
              <a:spcAft>
                <a:spcPts val="600"/>
              </a:spcAft>
            </a:pPr>
            <a:r>
              <a:rPr lang="en-GB" sz="2800" dirty="0">
                <a:effectLst/>
                <a:ea typeface="Times New Roman" panose="02020603050405020304" pitchFamily="18" charset="0"/>
              </a:rPr>
              <a:t>Predictors of Risk:</a:t>
            </a:r>
          </a:p>
          <a:p>
            <a:pPr algn="ctr">
              <a:lnSpc>
                <a:spcPct val="150000"/>
              </a:lnSpc>
              <a:spcAft>
                <a:spcPts val="600"/>
              </a:spcAft>
            </a:pPr>
            <a:r>
              <a:rPr lang="en-GB" sz="2800" b="1" dirty="0">
                <a:ea typeface="Calibri" panose="020F0502020204030204" pitchFamily="34" charset="0"/>
                <a:cs typeface="Times New Roman" panose="02020603050405020304" pitchFamily="18" charset="0"/>
              </a:rPr>
              <a:t>Unpredictability</a:t>
            </a:r>
          </a:p>
        </p:txBody>
      </p:sp>
      <p:pic>
        <p:nvPicPr>
          <p:cNvPr id="7" name="Picture 6">
            <a:extLst>
              <a:ext uri="{FF2B5EF4-FFF2-40B4-BE49-F238E27FC236}">
                <a16:creationId xmlns:a16="http://schemas.microsoft.com/office/drawing/2014/main" id="{689EA335-AF75-41AC-BE5F-69D0167863FE}"/>
              </a:ext>
            </a:extLst>
          </p:cNvPr>
          <p:cNvPicPr>
            <a:picLocks noChangeAspect="1"/>
          </p:cNvPicPr>
          <p:nvPr/>
        </p:nvPicPr>
        <p:blipFill>
          <a:blip r:embed="rId2"/>
          <a:stretch>
            <a:fillRect/>
          </a:stretch>
        </p:blipFill>
        <p:spPr>
          <a:xfrm>
            <a:off x="4515333" y="4733926"/>
            <a:ext cx="4730906" cy="1505843"/>
          </a:xfrm>
          <a:prstGeom prst="rect">
            <a:avLst/>
          </a:prstGeom>
        </p:spPr>
      </p:pic>
    </p:spTree>
    <p:extLst>
      <p:ext uri="{BB962C8B-B14F-4D97-AF65-F5344CB8AC3E}">
        <p14:creationId xmlns:p14="http://schemas.microsoft.com/office/powerpoint/2010/main" val="95948224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3722649E-B8C3-4B3D-AA8F-5CD2D13C2ADA}"/>
              </a:ext>
            </a:extLst>
          </p:cNvPr>
          <p:cNvSpPr/>
          <p:nvPr/>
        </p:nvSpPr>
        <p:spPr>
          <a:xfrm>
            <a:off x="426572" y="1"/>
            <a:ext cx="11765428" cy="1403049"/>
          </a:xfrm>
          <a:prstGeom prst="rect">
            <a:avLst/>
          </a:prstGeom>
          <a:solidFill>
            <a:schemeClr val="bg1">
              <a:lumMod val="95000"/>
            </a:schemeClr>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3" name="Rectangle 2">
            <a:extLst>
              <a:ext uri="{FF2B5EF4-FFF2-40B4-BE49-F238E27FC236}">
                <a16:creationId xmlns:a16="http://schemas.microsoft.com/office/drawing/2014/main" id="{68129093-C95C-4F9A-AC03-D0C6B08CE216}"/>
              </a:ext>
            </a:extLst>
          </p:cNvPr>
          <p:cNvSpPr/>
          <p:nvPr/>
        </p:nvSpPr>
        <p:spPr>
          <a:xfrm rot="5400000">
            <a:off x="-2927810" y="3503622"/>
            <a:ext cx="6282189" cy="42657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4" name="Rectangle 3">
            <a:extLst>
              <a:ext uri="{FF2B5EF4-FFF2-40B4-BE49-F238E27FC236}">
                <a16:creationId xmlns:a16="http://schemas.microsoft.com/office/drawing/2014/main" id="{92A782B8-4E9E-4874-A94E-0948CAE6E15B}"/>
              </a:ext>
            </a:extLst>
          </p:cNvPr>
          <p:cNvSpPr/>
          <p:nvPr/>
        </p:nvSpPr>
        <p:spPr>
          <a:xfrm rot="5400000">
            <a:off x="-488240" y="488240"/>
            <a:ext cx="1403050" cy="426569"/>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Box 6">
            <a:extLst>
              <a:ext uri="{FF2B5EF4-FFF2-40B4-BE49-F238E27FC236}">
                <a16:creationId xmlns:a16="http://schemas.microsoft.com/office/drawing/2014/main" id="{08C14B3F-C8ED-4B10-AEC3-404789C5FE49}"/>
              </a:ext>
            </a:extLst>
          </p:cNvPr>
          <p:cNvSpPr txBox="1"/>
          <p:nvPr/>
        </p:nvSpPr>
        <p:spPr>
          <a:xfrm>
            <a:off x="800724" y="1785310"/>
            <a:ext cx="5364480" cy="923330"/>
          </a:xfrm>
          <a:prstGeom prst="rect">
            <a:avLst/>
          </a:prstGeom>
          <a:noFill/>
        </p:spPr>
        <p:txBody>
          <a:bodyPr wrap="square">
            <a:spAutoFit/>
          </a:bodyPr>
          <a:lstStyle/>
          <a:p>
            <a:pPr algn="ctr"/>
            <a:r>
              <a:rPr lang="en-GB" b="1" dirty="0">
                <a:latin typeface="Times New Roman" panose="02020603050405020304" pitchFamily="18" charset="0"/>
                <a:ea typeface="Times New Roman" panose="02020603050405020304" pitchFamily="18" charset="0"/>
                <a:cs typeface="Times New Roman" panose="02020603050405020304" pitchFamily="18" charset="0"/>
              </a:rPr>
              <a:t>Case 24</a:t>
            </a:r>
          </a:p>
          <a:p>
            <a:pPr algn="ctr"/>
            <a:r>
              <a:rPr lang="en-GB" dirty="0">
                <a:latin typeface="Times New Roman" panose="02020603050405020304" pitchFamily="18" charset="0"/>
                <a:ea typeface="Times New Roman" panose="02020603050405020304" pitchFamily="18" charset="0"/>
                <a:cs typeface="Times New Roman" panose="02020603050405020304" pitchFamily="18" charset="0"/>
              </a:rPr>
              <a:t>“If I can’t come in the house then I’ll burn the house down.”</a:t>
            </a:r>
            <a:endParaRPr lang="en-GB"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pic>
        <p:nvPicPr>
          <p:cNvPr id="10" name="Picture 9">
            <a:extLst>
              <a:ext uri="{FF2B5EF4-FFF2-40B4-BE49-F238E27FC236}">
                <a16:creationId xmlns:a16="http://schemas.microsoft.com/office/drawing/2014/main" id="{CD85A2CE-441E-4569-B43E-3A081AED5668}"/>
              </a:ext>
            </a:extLst>
          </p:cNvPr>
          <p:cNvPicPr>
            <a:picLocks noChangeAspect="1"/>
          </p:cNvPicPr>
          <p:nvPr/>
        </p:nvPicPr>
        <p:blipFill>
          <a:blip r:embed="rId3"/>
          <a:stretch>
            <a:fillRect/>
          </a:stretch>
        </p:blipFill>
        <p:spPr>
          <a:xfrm>
            <a:off x="4712768" y="5448954"/>
            <a:ext cx="4201426" cy="1337309"/>
          </a:xfrm>
          <a:prstGeom prst="rect">
            <a:avLst/>
          </a:prstGeom>
        </p:spPr>
      </p:pic>
      <p:sp>
        <p:nvSpPr>
          <p:cNvPr id="14" name="TextBox 13">
            <a:extLst>
              <a:ext uri="{FF2B5EF4-FFF2-40B4-BE49-F238E27FC236}">
                <a16:creationId xmlns:a16="http://schemas.microsoft.com/office/drawing/2014/main" id="{787409D6-729B-4B2F-A165-32586FCD738F}"/>
              </a:ext>
            </a:extLst>
          </p:cNvPr>
          <p:cNvSpPr txBox="1"/>
          <p:nvPr/>
        </p:nvSpPr>
        <p:spPr>
          <a:xfrm>
            <a:off x="1607456" y="261313"/>
            <a:ext cx="9403657" cy="584775"/>
          </a:xfrm>
          <a:prstGeom prst="rect">
            <a:avLst/>
          </a:prstGeom>
          <a:noFill/>
        </p:spPr>
        <p:txBody>
          <a:bodyPr wrap="square" rtlCol="0">
            <a:spAutoFit/>
          </a:bodyPr>
          <a:lstStyle/>
          <a:p>
            <a:pPr algn="ctr"/>
            <a:r>
              <a:rPr lang="en-GB" sz="3200" b="1" dirty="0"/>
              <a:t>Unpredictability</a:t>
            </a:r>
          </a:p>
        </p:txBody>
      </p:sp>
      <p:sp>
        <p:nvSpPr>
          <p:cNvPr id="15" name="TextBox 14">
            <a:extLst>
              <a:ext uri="{FF2B5EF4-FFF2-40B4-BE49-F238E27FC236}">
                <a16:creationId xmlns:a16="http://schemas.microsoft.com/office/drawing/2014/main" id="{1CD8779E-5E0A-42EA-9D4D-596D0C29B7C0}"/>
              </a:ext>
            </a:extLst>
          </p:cNvPr>
          <p:cNvSpPr txBox="1"/>
          <p:nvPr/>
        </p:nvSpPr>
        <p:spPr>
          <a:xfrm>
            <a:off x="6096000" y="1929959"/>
            <a:ext cx="5979289" cy="2585323"/>
          </a:xfrm>
          <a:prstGeom prst="rect">
            <a:avLst/>
          </a:prstGeom>
          <a:noFill/>
        </p:spPr>
        <p:txBody>
          <a:bodyPr wrap="square">
            <a:spAutoFit/>
          </a:bodyPr>
          <a:lstStyle/>
          <a:p>
            <a:pPr algn="ctr"/>
            <a:r>
              <a:rPr lang="en-GB" sz="1800" b="1" dirty="0">
                <a:effectLst/>
                <a:latin typeface="Times New Roman" panose="02020603050405020304" pitchFamily="18" charset="0"/>
                <a:ea typeface="Times New Roman" panose="02020603050405020304" pitchFamily="18" charset="0"/>
                <a:cs typeface="Times New Roman" panose="02020603050405020304" pitchFamily="18" charset="0"/>
              </a:rPr>
              <a:t>Case 15 </a:t>
            </a:r>
          </a:p>
          <a:p>
            <a:pPr algn="ctr"/>
            <a:endParaRPr lang="en-GB" b="1" dirty="0">
              <a:latin typeface="Times New Roman" panose="02020603050405020304" pitchFamily="18" charset="0"/>
              <a:ea typeface="Times New Roman" panose="02020603050405020304" pitchFamily="18" charset="0"/>
              <a:cs typeface="Times New Roman" panose="02020603050405020304" pitchFamily="18" charset="0"/>
            </a:endParaRPr>
          </a:p>
          <a:p>
            <a:pPr algn="ctr"/>
            <a:r>
              <a:rPr lang="en-GB" dirty="0">
                <a:solidFill>
                  <a:srgbClr val="000000"/>
                </a:solidFill>
                <a:latin typeface="Times New Roman" panose="02020603050405020304" pitchFamily="18" charset="0"/>
                <a:ea typeface="Microsoft Sans Serif" panose="020B0604020202020204" pitchFamily="34" charset="0"/>
                <a:cs typeface="Times New Roman" panose="02020603050405020304" pitchFamily="18" charset="0"/>
              </a:rPr>
              <a:t>“</a:t>
            </a:r>
            <a:r>
              <a:rPr lang="en-GB" sz="1800" dirty="0">
                <a:solidFill>
                  <a:srgbClr val="000000"/>
                </a:solidFill>
                <a:effectLst/>
                <a:latin typeface="Times New Roman" panose="02020603050405020304" pitchFamily="18" charset="0"/>
                <a:ea typeface="Microsoft Sans Serif" panose="020B0604020202020204" pitchFamily="34" charset="0"/>
                <a:cs typeface="Times New Roman" panose="02020603050405020304" pitchFamily="18" charset="0"/>
              </a:rPr>
              <a:t>The female has gone to an extreme length to have contact with the male by fabricating a pregnancy.”</a:t>
            </a:r>
            <a:endParaRPr lang="en-GB" sz="1800" b="1"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ctr"/>
            <a:endParaRPr lang="en-GB" b="1" dirty="0">
              <a:latin typeface="Times New Roman" panose="02020603050405020304" pitchFamily="18" charset="0"/>
              <a:ea typeface="Times New Roman" panose="02020603050405020304" pitchFamily="18" charset="0"/>
              <a:cs typeface="Times New Roman" panose="02020603050405020304" pitchFamily="18" charset="0"/>
            </a:endParaRPr>
          </a:p>
          <a:p>
            <a:pPr algn="ctr"/>
            <a:endParaRPr lang="en-GB" sz="1800" b="1"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ctr"/>
            <a:r>
              <a:rPr lang="en-GB" sz="1800" dirty="0">
                <a:effectLst/>
                <a:latin typeface="Times New Roman" panose="02020603050405020304" pitchFamily="18" charset="0"/>
                <a:ea typeface="Times New Roman" panose="02020603050405020304" pitchFamily="18" charset="0"/>
                <a:cs typeface="Times New Roman" panose="02020603050405020304" pitchFamily="18" charset="0"/>
              </a:rPr>
              <a:t>“The only reason that I have allowed further communication is because of the issue realised over the possibility that she was pregnant with my child.”</a:t>
            </a:r>
            <a:endParaRPr lang="en-GB" sz="1800" dirty="0">
              <a:effectLst/>
              <a:latin typeface="Times New Roman" panose="02020603050405020304" pitchFamily="18" charset="0"/>
              <a:ea typeface="Times New Roman" panose="02020603050405020304" pitchFamily="18" charset="0"/>
            </a:endParaRPr>
          </a:p>
        </p:txBody>
      </p:sp>
      <p:sp>
        <p:nvSpPr>
          <p:cNvPr id="11" name="TextBox 10">
            <a:extLst>
              <a:ext uri="{FF2B5EF4-FFF2-40B4-BE49-F238E27FC236}">
                <a16:creationId xmlns:a16="http://schemas.microsoft.com/office/drawing/2014/main" id="{43A2BDE3-3CFD-4CB4-9C24-CCF7288BFDA5}"/>
              </a:ext>
            </a:extLst>
          </p:cNvPr>
          <p:cNvSpPr txBox="1"/>
          <p:nvPr/>
        </p:nvSpPr>
        <p:spPr>
          <a:xfrm>
            <a:off x="944805" y="4443170"/>
            <a:ext cx="5364480" cy="923330"/>
          </a:xfrm>
          <a:prstGeom prst="rect">
            <a:avLst/>
          </a:prstGeom>
          <a:noFill/>
        </p:spPr>
        <p:txBody>
          <a:bodyPr wrap="square">
            <a:spAutoFit/>
          </a:bodyPr>
          <a:lstStyle/>
          <a:p>
            <a:pPr algn="ctr"/>
            <a:r>
              <a:rPr lang="en-GB" sz="1800" b="1" dirty="0">
                <a:effectLst/>
                <a:latin typeface="Times New Roman" panose="02020603050405020304" pitchFamily="18" charset="0"/>
                <a:ea typeface="Times New Roman" panose="02020603050405020304" pitchFamily="18" charset="0"/>
              </a:rPr>
              <a:t>Case 27 </a:t>
            </a:r>
          </a:p>
          <a:p>
            <a:pPr algn="ctr"/>
            <a:r>
              <a:rPr lang="en-GB" sz="1800" dirty="0">
                <a:effectLst/>
                <a:latin typeface="Times New Roman" panose="02020603050405020304" pitchFamily="18" charset="0"/>
                <a:ea typeface="Times New Roman" panose="02020603050405020304" pitchFamily="18" charset="0"/>
              </a:rPr>
              <a:t>“after not being let into the address he has slept outside of her flat.” </a:t>
            </a:r>
            <a:endParaRPr lang="en-GB" dirty="0"/>
          </a:p>
        </p:txBody>
      </p:sp>
      <p:sp>
        <p:nvSpPr>
          <p:cNvPr id="16" name="TextBox 15">
            <a:extLst>
              <a:ext uri="{FF2B5EF4-FFF2-40B4-BE49-F238E27FC236}">
                <a16:creationId xmlns:a16="http://schemas.microsoft.com/office/drawing/2014/main" id="{F6157C11-A0DF-4832-B8C0-D0E3471DACD0}"/>
              </a:ext>
            </a:extLst>
          </p:cNvPr>
          <p:cNvSpPr txBox="1"/>
          <p:nvPr/>
        </p:nvSpPr>
        <p:spPr>
          <a:xfrm>
            <a:off x="800724" y="3116743"/>
            <a:ext cx="5364480" cy="1200329"/>
          </a:xfrm>
          <a:prstGeom prst="rect">
            <a:avLst/>
          </a:prstGeom>
          <a:noFill/>
        </p:spPr>
        <p:txBody>
          <a:bodyPr wrap="square">
            <a:spAutoFit/>
          </a:bodyPr>
          <a:lstStyle/>
          <a:p>
            <a:pPr algn="ctr"/>
            <a:r>
              <a:rPr lang="en-GB" b="1" dirty="0">
                <a:latin typeface="Times New Roman" panose="02020603050405020304" pitchFamily="18" charset="0"/>
                <a:ea typeface="Times New Roman" panose="02020603050405020304" pitchFamily="18" charset="0"/>
              </a:rPr>
              <a:t>Case 10</a:t>
            </a:r>
          </a:p>
          <a:p>
            <a:pPr algn="ctr"/>
            <a:r>
              <a:rPr lang="en-GB" dirty="0">
                <a:latin typeface="Times New Roman" panose="02020603050405020304" pitchFamily="18" charset="0"/>
                <a:ea typeface="Times New Roman" panose="02020603050405020304" pitchFamily="18" charset="0"/>
              </a:rPr>
              <a:t>“He then sent a photo of himself pretending to tie a scarf loosely around his neck, to the bulkhead of his van, to try and cause a reaction.”</a:t>
            </a:r>
            <a:endParaRPr lang="en-GB" dirty="0"/>
          </a:p>
        </p:txBody>
      </p:sp>
    </p:spTree>
    <p:extLst>
      <p:ext uri="{BB962C8B-B14F-4D97-AF65-F5344CB8AC3E}">
        <p14:creationId xmlns:p14="http://schemas.microsoft.com/office/powerpoint/2010/main" val="19841852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8ED1A61-97A3-4456-B10D-B4C48F66AF0B}"/>
              </a:ext>
            </a:extLst>
          </p:cNvPr>
          <p:cNvSpPr/>
          <p:nvPr/>
        </p:nvSpPr>
        <p:spPr>
          <a:xfrm>
            <a:off x="364564" y="-57893"/>
            <a:ext cx="11968406" cy="879576"/>
          </a:xfrm>
          <a:prstGeom prst="rect">
            <a:avLst/>
          </a:prstGeom>
          <a:solidFill>
            <a:schemeClr val="bg1">
              <a:lumMod val="95000"/>
            </a:schemeClr>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Rectangle 4">
            <a:extLst>
              <a:ext uri="{FF2B5EF4-FFF2-40B4-BE49-F238E27FC236}">
                <a16:creationId xmlns:a16="http://schemas.microsoft.com/office/drawing/2014/main" id="{897602B8-79CD-4F69-9CF3-2ABA97EAC440}"/>
              </a:ext>
            </a:extLst>
          </p:cNvPr>
          <p:cNvSpPr/>
          <p:nvPr/>
        </p:nvSpPr>
        <p:spPr>
          <a:xfrm rot="5400000">
            <a:off x="-2810331" y="3576598"/>
            <a:ext cx="6091735" cy="47107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Rectangle 5">
            <a:extLst>
              <a:ext uri="{FF2B5EF4-FFF2-40B4-BE49-F238E27FC236}">
                <a16:creationId xmlns:a16="http://schemas.microsoft.com/office/drawing/2014/main" id="{F220329C-F394-4992-9146-90B05FD21496}"/>
              </a:ext>
            </a:extLst>
          </p:cNvPr>
          <p:cNvSpPr/>
          <p:nvPr/>
        </p:nvSpPr>
        <p:spPr>
          <a:xfrm rot="5400000">
            <a:off x="-175301" y="175307"/>
            <a:ext cx="821677" cy="471075"/>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TextBox 2">
            <a:extLst>
              <a:ext uri="{FF2B5EF4-FFF2-40B4-BE49-F238E27FC236}">
                <a16:creationId xmlns:a16="http://schemas.microsoft.com/office/drawing/2014/main" id="{C733A615-88F8-4422-A463-3F0F4F4335DC}"/>
              </a:ext>
            </a:extLst>
          </p:cNvPr>
          <p:cNvSpPr txBox="1"/>
          <p:nvPr/>
        </p:nvSpPr>
        <p:spPr>
          <a:xfrm>
            <a:off x="3252535" y="-57062"/>
            <a:ext cx="6096000" cy="1570302"/>
          </a:xfrm>
          <a:prstGeom prst="rect">
            <a:avLst/>
          </a:prstGeom>
          <a:noFill/>
        </p:spPr>
        <p:txBody>
          <a:bodyPr wrap="square">
            <a:spAutoFit/>
          </a:bodyPr>
          <a:lstStyle/>
          <a:p>
            <a:pPr algn="ctr">
              <a:lnSpc>
                <a:spcPct val="150000"/>
              </a:lnSpc>
              <a:spcAft>
                <a:spcPts val="600"/>
              </a:spcAft>
            </a:pPr>
            <a:r>
              <a:rPr lang="en-GB" sz="3200" b="1" dirty="0">
                <a:cs typeface="Times New Roman" panose="02020603050405020304" pitchFamily="18" charset="0"/>
              </a:rPr>
              <a:t>Data Collection</a:t>
            </a:r>
          </a:p>
          <a:p>
            <a:pPr algn="ctr">
              <a:lnSpc>
                <a:spcPct val="150000"/>
              </a:lnSpc>
              <a:spcAft>
                <a:spcPts val="600"/>
              </a:spcAft>
            </a:pPr>
            <a:endParaRPr lang="en-GB" sz="3200" b="1" dirty="0">
              <a:cs typeface="Times New Roman" panose="02020603050405020304" pitchFamily="18" charset="0"/>
            </a:endParaRPr>
          </a:p>
        </p:txBody>
      </p:sp>
      <p:pic>
        <p:nvPicPr>
          <p:cNvPr id="7" name="Picture 6">
            <a:extLst>
              <a:ext uri="{FF2B5EF4-FFF2-40B4-BE49-F238E27FC236}">
                <a16:creationId xmlns:a16="http://schemas.microsoft.com/office/drawing/2014/main" id="{689EA335-AF75-41AC-BE5F-69D0167863FE}"/>
              </a:ext>
            </a:extLst>
          </p:cNvPr>
          <p:cNvPicPr>
            <a:picLocks noChangeAspect="1"/>
          </p:cNvPicPr>
          <p:nvPr/>
        </p:nvPicPr>
        <p:blipFill>
          <a:blip r:embed="rId2"/>
          <a:stretch>
            <a:fillRect/>
          </a:stretch>
        </p:blipFill>
        <p:spPr>
          <a:xfrm>
            <a:off x="8138160" y="5479182"/>
            <a:ext cx="3954781" cy="1258803"/>
          </a:xfrm>
          <a:prstGeom prst="rect">
            <a:avLst/>
          </a:prstGeom>
        </p:spPr>
      </p:pic>
      <p:sp>
        <p:nvSpPr>
          <p:cNvPr id="10" name="TextBox 9">
            <a:extLst>
              <a:ext uri="{FF2B5EF4-FFF2-40B4-BE49-F238E27FC236}">
                <a16:creationId xmlns:a16="http://schemas.microsoft.com/office/drawing/2014/main" id="{4C6C4573-15F0-4377-B1EE-F933A3423ADE}"/>
              </a:ext>
            </a:extLst>
          </p:cNvPr>
          <p:cNvSpPr txBox="1"/>
          <p:nvPr/>
        </p:nvSpPr>
        <p:spPr>
          <a:xfrm>
            <a:off x="1822415" y="4171412"/>
            <a:ext cx="3656781" cy="1257845"/>
          </a:xfrm>
          <a:prstGeom prst="rect">
            <a:avLst/>
          </a:prstGeom>
          <a:noFill/>
        </p:spPr>
        <p:txBody>
          <a:bodyPr wrap="square">
            <a:spAutoFit/>
          </a:bodyPr>
          <a:lstStyle/>
          <a:p>
            <a:pPr algn="ctr">
              <a:lnSpc>
                <a:spcPct val="107000"/>
              </a:lnSpc>
              <a:spcAft>
                <a:spcPts val="800"/>
              </a:spcAft>
            </a:pPr>
            <a:r>
              <a:rPr lang="en-GB" dirty="0">
                <a:latin typeface="Times New Roman" panose="02020603050405020304" pitchFamily="18" charset="0"/>
                <a:ea typeface="Times New Roman" panose="02020603050405020304" pitchFamily="18" charset="0"/>
              </a:rPr>
              <a:t>M</a:t>
            </a:r>
            <a:r>
              <a:rPr lang="en-GB" sz="1800" dirty="0">
                <a:effectLst/>
                <a:latin typeface="Times New Roman" panose="02020603050405020304" pitchFamily="18" charset="0"/>
                <a:ea typeface="Times New Roman" panose="02020603050405020304" pitchFamily="18" charset="0"/>
              </a:rPr>
              <a:t>edium-sized police force, covering a variety of urban and rural areas</a:t>
            </a:r>
            <a:r>
              <a:rPr lang="en-GB" dirty="0">
                <a:latin typeface="Times New Roman" panose="02020603050405020304" pitchFamily="18" charset="0"/>
                <a:ea typeface="Times New Roman" panose="02020603050405020304" pitchFamily="18" charset="0"/>
              </a:rPr>
              <a:t> </a:t>
            </a:r>
            <a:r>
              <a:rPr lang="en-GB" sz="1800" dirty="0">
                <a:effectLst/>
                <a:latin typeface="Times New Roman" panose="02020603050405020304" pitchFamily="18" charset="0"/>
                <a:ea typeface="Times New Roman" panose="02020603050405020304" pitchFamily="18" charset="0"/>
              </a:rPr>
              <a:t>with mixed age, religion and class demographics.</a:t>
            </a:r>
            <a:endParaRPr lang="en-GB" sz="1800" dirty="0">
              <a:effectLst/>
              <a:latin typeface="Times New Roman" panose="02020603050405020304" pitchFamily="18" charset="0"/>
              <a:ea typeface="Calibri" panose="020F0502020204030204" pitchFamily="34" charset="0"/>
              <a:cs typeface="Times New Roman" panose="02020603050405020304" pitchFamily="18" charset="0"/>
            </a:endParaRPr>
          </a:p>
        </p:txBody>
      </p:sp>
      <p:grpSp>
        <p:nvGrpSpPr>
          <p:cNvPr id="8" name="Group 7">
            <a:extLst>
              <a:ext uri="{FF2B5EF4-FFF2-40B4-BE49-F238E27FC236}">
                <a16:creationId xmlns:a16="http://schemas.microsoft.com/office/drawing/2014/main" id="{2BB7691A-9169-42BD-9F02-AE8C5CEAD70D}"/>
              </a:ext>
            </a:extLst>
          </p:cNvPr>
          <p:cNvGrpSpPr/>
          <p:nvPr/>
        </p:nvGrpSpPr>
        <p:grpSpPr>
          <a:xfrm>
            <a:off x="5482473" y="1098218"/>
            <a:ext cx="7732123" cy="3974650"/>
            <a:chOff x="5411212" y="1396431"/>
            <a:chExt cx="7732123" cy="3974650"/>
          </a:xfrm>
        </p:grpSpPr>
        <p:sp>
          <p:nvSpPr>
            <p:cNvPr id="11" name="TextBox 10">
              <a:extLst>
                <a:ext uri="{FF2B5EF4-FFF2-40B4-BE49-F238E27FC236}">
                  <a16:creationId xmlns:a16="http://schemas.microsoft.com/office/drawing/2014/main" id="{1BC43B91-5658-4F2C-9D5B-2E3D5BCB3F14}"/>
                </a:ext>
              </a:extLst>
            </p:cNvPr>
            <p:cNvSpPr txBox="1"/>
            <p:nvPr/>
          </p:nvSpPr>
          <p:spPr>
            <a:xfrm>
              <a:off x="5411212" y="1396431"/>
              <a:ext cx="7732123" cy="399405"/>
            </a:xfrm>
            <a:prstGeom prst="rect">
              <a:avLst/>
            </a:prstGeom>
            <a:noFill/>
          </p:spPr>
          <p:txBody>
            <a:bodyPr wrap="square">
              <a:spAutoFit/>
            </a:bodyPr>
            <a:lstStyle/>
            <a:p>
              <a:pPr algn="ctr">
                <a:lnSpc>
                  <a:spcPct val="107000"/>
                </a:lnSpc>
                <a:spcAft>
                  <a:spcPts val="800"/>
                </a:spcAft>
              </a:pPr>
              <a:r>
                <a:rPr lang="en-GB" sz="2000" b="1" dirty="0">
                  <a:latin typeface="Times New Roman" panose="02020603050405020304" pitchFamily="18" charset="0"/>
                  <a:ea typeface="Calibri" panose="020F0502020204030204" pitchFamily="34" charset="0"/>
                  <a:cs typeface="Times New Roman" panose="02020603050405020304" pitchFamily="18" charset="0"/>
                </a:rPr>
                <a:t>Interviews</a:t>
              </a:r>
            </a:p>
          </p:txBody>
        </p:sp>
        <p:sp>
          <p:nvSpPr>
            <p:cNvPr id="17" name="TextBox 16">
              <a:extLst>
                <a:ext uri="{FF2B5EF4-FFF2-40B4-BE49-F238E27FC236}">
                  <a16:creationId xmlns:a16="http://schemas.microsoft.com/office/drawing/2014/main" id="{87C7D459-69AB-41A9-8CC0-84DEAA838C70}"/>
                </a:ext>
              </a:extLst>
            </p:cNvPr>
            <p:cNvSpPr txBox="1"/>
            <p:nvPr/>
          </p:nvSpPr>
          <p:spPr>
            <a:xfrm>
              <a:off x="6248425" y="1810683"/>
              <a:ext cx="6103620" cy="3560398"/>
            </a:xfrm>
            <a:prstGeom prst="rect">
              <a:avLst/>
            </a:prstGeom>
            <a:noFill/>
          </p:spPr>
          <p:txBody>
            <a:bodyPr wrap="square">
              <a:spAutoFit/>
            </a:bodyPr>
            <a:lstStyle/>
            <a:p>
              <a:pPr algn="ctr">
                <a:lnSpc>
                  <a:spcPct val="107000"/>
                </a:lnSpc>
                <a:spcAft>
                  <a:spcPts val="800"/>
                </a:spcAft>
              </a:pPr>
              <a:r>
                <a:rPr lang="en-GB"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Semi-structured remote interviews with:</a:t>
              </a:r>
            </a:p>
            <a:p>
              <a:pPr algn="ctr">
                <a:lnSpc>
                  <a:spcPct val="107000"/>
                </a:lnSpc>
                <a:spcAft>
                  <a:spcPts val="800"/>
                </a:spcAft>
              </a:pPr>
              <a:r>
                <a:rPr lang="en-GB">
                  <a:solidFill>
                    <a:srgbClr val="000000"/>
                  </a:solidFill>
                  <a:latin typeface="Times New Roman" panose="02020603050405020304" pitchFamily="18" charset="0"/>
                  <a:ea typeface="Calibri" panose="020F0502020204030204" pitchFamily="34" charset="0"/>
                  <a:cs typeface="Times New Roman" panose="02020603050405020304" pitchFamily="18" charset="0"/>
                </a:rPr>
                <a:t>12 </a:t>
              </a:r>
              <a:r>
                <a:rPr lang="en-GB"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interviews overall</a:t>
              </a:r>
            </a:p>
            <a:p>
              <a:pPr algn="ctr">
                <a:lnSpc>
                  <a:spcPct val="107000"/>
                </a:lnSpc>
                <a:spcAft>
                  <a:spcPts val="800"/>
                </a:spcAft>
              </a:pPr>
              <a:r>
                <a:rPr lang="en-GB" dirty="0">
                  <a:latin typeface="Times New Roman" panose="02020603050405020304" pitchFamily="18" charset="0"/>
                  <a:ea typeface="Calibri" panose="020F0502020204030204" pitchFamily="34" charset="0"/>
                  <a:cs typeface="Times New Roman" panose="02020603050405020304" pitchFamily="18" charset="0"/>
                </a:rPr>
                <a:t>5 frontline response officers</a:t>
              </a:r>
            </a:p>
            <a:p>
              <a:pPr algn="ctr">
                <a:lnSpc>
                  <a:spcPct val="107000"/>
                </a:lnSpc>
                <a:spcAft>
                  <a:spcPts val="800"/>
                </a:spcAft>
              </a:pPr>
              <a:r>
                <a:rPr lang="en-GB" dirty="0">
                  <a:latin typeface="Times New Roman" panose="02020603050405020304" pitchFamily="18" charset="0"/>
                  <a:ea typeface="Calibri" panose="020F0502020204030204" pitchFamily="34" charset="0"/>
                  <a:cs typeface="Times New Roman" panose="02020603050405020304" pitchFamily="18" charset="0"/>
                </a:rPr>
                <a:t>3 staff investigation officers</a:t>
              </a:r>
            </a:p>
            <a:p>
              <a:pPr algn="ctr">
                <a:lnSpc>
                  <a:spcPct val="107000"/>
                </a:lnSpc>
                <a:spcAft>
                  <a:spcPts val="800"/>
                </a:spcAft>
              </a:pPr>
              <a:r>
                <a:rPr lang="en-GB" dirty="0">
                  <a:latin typeface="Times New Roman" panose="02020603050405020304" pitchFamily="18" charset="0"/>
                  <a:ea typeface="Calibri" panose="020F0502020204030204" pitchFamily="34" charset="0"/>
                  <a:cs typeface="Times New Roman" panose="02020603050405020304" pitchFamily="18" charset="0"/>
                </a:rPr>
                <a:t>3 sergeants</a:t>
              </a:r>
            </a:p>
            <a:p>
              <a:pPr algn="ctr">
                <a:lnSpc>
                  <a:spcPct val="107000"/>
                </a:lnSpc>
                <a:spcAft>
                  <a:spcPts val="800"/>
                </a:spcAft>
              </a:pPr>
              <a:r>
                <a:rPr lang="en-GB" dirty="0">
                  <a:latin typeface="Times New Roman" panose="02020603050405020304" pitchFamily="18" charset="0"/>
                  <a:ea typeface="Calibri" panose="020F0502020204030204" pitchFamily="34" charset="0"/>
                  <a:cs typeface="Times New Roman" panose="02020603050405020304" pitchFamily="18" charset="0"/>
                </a:rPr>
                <a:t>5 domestic abuse support team officers</a:t>
              </a:r>
            </a:p>
            <a:p>
              <a:pPr algn="ctr">
                <a:lnSpc>
                  <a:spcPct val="107000"/>
                </a:lnSpc>
                <a:spcAft>
                  <a:spcPts val="800"/>
                </a:spcAft>
              </a:pPr>
              <a:r>
                <a:rPr lang="en-GB" dirty="0">
                  <a:latin typeface="Times New Roman" panose="02020603050405020304" pitchFamily="18" charset="0"/>
                  <a:ea typeface="Calibri" panose="020F0502020204030204" pitchFamily="34" charset="0"/>
                  <a:cs typeface="Times New Roman" panose="02020603050405020304" pitchFamily="18" charset="0"/>
                </a:rPr>
                <a:t>1 chief constable</a:t>
              </a:r>
            </a:p>
            <a:p>
              <a:pPr algn="ctr">
                <a:lnSpc>
                  <a:spcPct val="107000"/>
                </a:lnSpc>
                <a:spcAft>
                  <a:spcPts val="800"/>
                </a:spcAft>
              </a:pPr>
              <a:r>
                <a:rPr lang="en-GB" dirty="0">
                  <a:latin typeface="Times New Roman" panose="02020603050405020304" pitchFamily="18" charset="0"/>
                  <a:ea typeface="Calibri" panose="020F0502020204030204" pitchFamily="34" charset="0"/>
                  <a:cs typeface="Times New Roman" panose="02020603050405020304" pitchFamily="18" charset="0"/>
                </a:rPr>
                <a:t>1 research officer</a:t>
              </a:r>
            </a:p>
            <a:p>
              <a:pPr algn="ctr">
                <a:lnSpc>
                  <a:spcPct val="107000"/>
                </a:lnSpc>
                <a:spcAft>
                  <a:spcPts val="800"/>
                </a:spcAft>
              </a:pPr>
              <a:r>
                <a:rPr lang="en-GB" dirty="0">
                  <a:latin typeface="Times New Roman" panose="02020603050405020304" pitchFamily="18" charset="0"/>
                  <a:ea typeface="Calibri" panose="020F0502020204030204" pitchFamily="34" charset="0"/>
                  <a:cs typeface="Times New Roman" panose="02020603050405020304" pitchFamily="18" charset="0"/>
                </a:rPr>
                <a:t>1 meeting attended</a:t>
              </a:r>
            </a:p>
          </p:txBody>
        </p:sp>
      </p:grpSp>
      <p:grpSp>
        <p:nvGrpSpPr>
          <p:cNvPr id="15" name="Group 14">
            <a:extLst>
              <a:ext uri="{FF2B5EF4-FFF2-40B4-BE49-F238E27FC236}">
                <a16:creationId xmlns:a16="http://schemas.microsoft.com/office/drawing/2014/main" id="{1CAC0329-5F9E-485C-BE0E-57C9D5F1A061}"/>
              </a:ext>
            </a:extLst>
          </p:cNvPr>
          <p:cNvGrpSpPr/>
          <p:nvPr/>
        </p:nvGrpSpPr>
        <p:grpSpPr>
          <a:xfrm>
            <a:off x="598996" y="1555700"/>
            <a:ext cx="6295785" cy="2017044"/>
            <a:chOff x="5487167" y="2827756"/>
            <a:chExt cx="6295785" cy="2017044"/>
          </a:xfrm>
        </p:grpSpPr>
        <p:sp>
          <p:nvSpPr>
            <p:cNvPr id="12" name="TextBox 11">
              <a:extLst>
                <a:ext uri="{FF2B5EF4-FFF2-40B4-BE49-F238E27FC236}">
                  <a16:creationId xmlns:a16="http://schemas.microsoft.com/office/drawing/2014/main" id="{7B675DB1-FC28-41BD-8ABA-82B4194B2122}"/>
                </a:ext>
              </a:extLst>
            </p:cNvPr>
            <p:cNvSpPr txBox="1"/>
            <p:nvPr/>
          </p:nvSpPr>
          <p:spPr>
            <a:xfrm>
              <a:off x="5679332" y="2827756"/>
              <a:ext cx="5911455" cy="1064074"/>
            </a:xfrm>
            <a:prstGeom prst="rect">
              <a:avLst/>
            </a:prstGeom>
            <a:noFill/>
          </p:spPr>
          <p:txBody>
            <a:bodyPr wrap="square">
              <a:spAutoFit/>
            </a:bodyPr>
            <a:lstStyle/>
            <a:p>
              <a:pPr marL="285750" indent="-285750" algn="ctr">
                <a:lnSpc>
                  <a:spcPct val="107000"/>
                </a:lnSpc>
                <a:spcAft>
                  <a:spcPts val="800"/>
                </a:spcAft>
                <a:buFont typeface="Arial" panose="020B0604020202020204" pitchFamily="34" charset="0"/>
                <a:buChar char="•"/>
              </a:pPr>
              <a:r>
                <a:rPr lang="en-GB"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34 case files f</a:t>
              </a:r>
              <a:r>
                <a:rPr lang="en-GB" sz="1800" dirty="0">
                  <a:effectLst/>
                  <a:latin typeface="Times New Roman" panose="02020603050405020304" pitchFamily="18" charset="0"/>
                  <a:ea typeface="Times New Roman" panose="02020603050405020304" pitchFamily="18" charset="0"/>
                </a:rPr>
                <a:t>lagged as DA and recorded </a:t>
              </a:r>
              <a:r>
                <a:rPr lang="en-GB"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by a South East Police Force between </a:t>
              </a:r>
              <a:r>
                <a:rPr lang="en-GB" sz="1800" dirty="0">
                  <a:effectLst/>
                  <a:latin typeface="Times New Roman" panose="02020603050405020304" pitchFamily="18" charset="0"/>
                  <a:ea typeface="Times New Roman" panose="02020603050405020304" pitchFamily="18" charset="0"/>
                </a:rPr>
                <a:t>1st February and 31st July 2019</a:t>
              </a:r>
            </a:p>
            <a:p>
              <a:pPr marL="285750" indent="-285750" algn="ctr">
                <a:lnSpc>
                  <a:spcPct val="107000"/>
                </a:lnSpc>
                <a:spcAft>
                  <a:spcPts val="800"/>
                </a:spcAft>
                <a:buFont typeface="Arial" panose="020B0604020202020204" pitchFamily="34" charset="0"/>
                <a:buChar char="•"/>
              </a:pPr>
              <a:endParaRPr lang="en-GB" dirty="0">
                <a:solidFill>
                  <a:srgbClr val="000000"/>
                </a:solidFill>
                <a:latin typeface="Times New Roman" panose="02020603050405020304" pitchFamily="18" charset="0"/>
                <a:ea typeface="Calibri" panose="020F0502020204030204" pitchFamily="34" charset="0"/>
                <a:cs typeface="Times New Roman" panose="02020603050405020304" pitchFamily="18" charset="0"/>
              </a:endParaRPr>
            </a:p>
          </p:txBody>
        </p:sp>
        <p:sp>
          <p:nvSpPr>
            <p:cNvPr id="13" name="TextBox 12">
              <a:extLst>
                <a:ext uri="{FF2B5EF4-FFF2-40B4-BE49-F238E27FC236}">
                  <a16:creationId xmlns:a16="http://schemas.microsoft.com/office/drawing/2014/main" id="{E77F07DC-C688-4839-94E2-97F42D15934F}"/>
                </a:ext>
              </a:extLst>
            </p:cNvPr>
            <p:cNvSpPr txBox="1"/>
            <p:nvPr/>
          </p:nvSpPr>
          <p:spPr>
            <a:xfrm>
              <a:off x="5487167" y="3753873"/>
              <a:ext cx="6103620" cy="665118"/>
            </a:xfrm>
            <a:prstGeom prst="rect">
              <a:avLst/>
            </a:prstGeom>
            <a:noFill/>
          </p:spPr>
          <p:txBody>
            <a:bodyPr wrap="square">
              <a:spAutoFit/>
            </a:bodyPr>
            <a:lstStyle/>
            <a:p>
              <a:pPr marL="285750" indent="-285750" algn="ctr">
                <a:lnSpc>
                  <a:spcPct val="107000"/>
                </a:lnSpc>
                <a:spcAft>
                  <a:spcPts val="800"/>
                </a:spcAft>
                <a:buFont typeface="Arial" panose="020B0604020202020204" pitchFamily="34" charset="0"/>
                <a:buChar char="•"/>
              </a:pPr>
              <a:r>
                <a:rPr lang="en-GB"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Sampled randomly in reflective ratios from 26,091 incidents (as part of a wider project) </a:t>
              </a:r>
            </a:p>
          </p:txBody>
        </p:sp>
        <p:sp>
          <p:nvSpPr>
            <p:cNvPr id="14" name="TextBox 13">
              <a:extLst>
                <a:ext uri="{FF2B5EF4-FFF2-40B4-BE49-F238E27FC236}">
                  <a16:creationId xmlns:a16="http://schemas.microsoft.com/office/drawing/2014/main" id="{DE63439A-7F67-42C0-83B3-997F646FDC28}"/>
                </a:ext>
              </a:extLst>
            </p:cNvPr>
            <p:cNvSpPr txBox="1"/>
            <p:nvPr/>
          </p:nvSpPr>
          <p:spPr>
            <a:xfrm>
              <a:off x="5679332" y="4470723"/>
              <a:ext cx="6103620" cy="374077"/>
            </a:xfrm>
            <a:prstGeom prst="rect">
              <a:avLst/>
            </a:prstGeom>
            <a:noFill/>
          </p:spPr>
          <p:txBody>
            <a:bodyPr wrap="square">
              <a:spAutoFit/>
            </a:bodyPr>
            <a:lstStyle/>
            <a:p>
              <a:pPr marL="285750" indent="-285750" algn="ctr">
                <a:lnSpc>
                  <a:spcPct val="107000"/>
                </a:lnSpc>
                <a:spcAft>
                  <a:spcPts val="800"/>
                </a:spcAft>
                <a:buFont typeface="Arial" panose="020B0604020202020204" pitchFamily="34" charset="0"/>
                <a:buChar char="•"/>
              </a:pP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Intimate Partners - married,</a:t>
              </a:r>
              <a:r>
                <a:rPr lang="en-GB" dirty="0">
                  <a:latin typeface="Calibri" panose="020F0502020204030204" pitchFamily="34" charset="0"/>
                  <a:ea typeface="Calibri" panose="020F0502020204030204" pitchFamily="34" charset="0"/>
                  <a:cs typeface="Times New Roman" panose="02020603050405020304" pitchFamily="18" charset="0"/>
                </a:rPr>
                <a:t> </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dating, sexual and ex-partners</a:t>
              </a:r>
            </a:p>
          </p:txBody>
        </p:sp>
      </p:grpSp>
      <p:sp>
        <p:nvSpPr>
          <p:cNvPr id="18" name="TextBox 17">
            <a:extLst>
              <a:ext uri="{FF2B5EF4-FFF2-40B4-BE49-F238E27FC236}">
                <a16:creationId xmlns:a16="http://schemas.microsoft.com/office/drawing/2014/main" id="{9C422107-3660-4E83-B1B7-41A6D9317D32}"/>
              </a:ext>
            </a:extLst>
          </p:cNvPr>
          <p:cNvSpPr txBox="1"/>
          <p:nvPr/>
        </p:nvSpPr>
        <p:spPr>
          <a:xfrm>
            <a:off x="-320215" y="999745"/>
            <a:ext cx="7732123" cy="399405"/>
          </a:xfrm>
          <a:prstGeom prst="rect">
            <a:avLst/>
          </a:prstGeom>
          <a:noFill/>
        </p:spPr>
        <p:txBody>
          <a:bodyPr wrap="square">
            <a:spAutoFit/>
          </a:bodyPr>
          <a:lstStyle/>
          <a:p>
            <a:pPr algn="ctr">
              <a:lnSpc>
                <a:spcPct val="107000"/>
              </a:lnSpc>
              <a:spcAft>
                <a:spcPts val="800"/>
              </a:spcAft>
            </a:pPr>
            <a:r>
              <a:rPr lang="en-GB" sz="200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Case Files</a:t>
            </a:r>
          </a:p>
        </p:txBody>
      </p:sp>
      <p:sp>
        <p:nvSpPr>
          <p:cNvPr id="19" name="Rectangle 18">
            <a:extLst>
              <a:ext uri="{FF2B5EF4-FFF2-40B4-BE49-F238E27FC236}">
                <a16:creationId xmlns:a16="http://schemas.microsoft.com/office/drawing/2014/main" id="{E426C49C-6B8C-48DC-AC67-3E520C69BAC6}"/>
              </a:ext>
            </a:extLst>
          </p:cNvPr>
          <p:cNvSpPr/>
          <p:nvPr/>
        </p:nvSpPr>
        <p:spPr>
          <a:xfrm>
            <a:off x="1259086" y="3993901"/>
            <a:ext cx="4573520" cy="1612869"/>
          </a:xfrm>
          <a:prstGeom prst="rect">
            <a:avLst/>
          </a:prstGeom>
          <a:noFill/>
          <a:ln w="762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accent1"/>
              </a:solidFill>
            </a:endParaRPr>
          </a:p>
        </p:txBody>
      </p:sp>
    </p:spTree>
    <p:extLst>
      <p:ext uri="{BB962C8B-B14F-4D97-AF65-F5344CB8AC3E}">
        <p14:creationId xmlns:p14="http://schemas.microsoft.com/office/powerpoint/2010/main" val="34298428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3722649E-B8C3-4B3D-AA8F-5CD2D13C2ADA}"/>
              </a:ext>
            </a:extLst>
          </p:cNvPr>
          <p:cNvSpPr/>
          <p:nvPr/>
        </p:nvSpPr>
        <p:spPr>
          <a:xfrm>
            <a:off x="426572" y="1"/>
            <a:ext cx="11765428" cy="1077218"/>
          </a:xfrm>
          <a:prstGeom prst="rect">
            <a:avLst/>
          </a:prstGeom>
          <a:solidFill>
            <a:schemeClr val="bg1">
              <a:lumMod val="95000"/>
            </a:schemeClr>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3" name="Rectangle 2">
            <a:extLst>
              <a:ext uri="{FF2B5EF4-FFF2-40B4-BE49-F238E27FC236}">
                <a16:creationId xmlns:a16="http://schemas.microsoft.com/office/drawing/2014/main" id="{68129093-C95C-4F9A-AC03-D0C6B08CE216}"/>
              </a:ext>
            </a:extLst>
          </p:cNvPr>
          <p:cNvSpPr/>
          <p:nvPr/>
        </p:nvSpPr>
        <p:spPr>
          <a:xfrm rot="5400000">
            <a:off x="-2927810" y="3503622"/>
            <a:ext cx="6282189" cy="42657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4" name="Rectangle 3">
            <a:extLst>
              <a:ext uri="{FF2B5EF4-FFF2-40B4-BE49-F238E27FC236}">
                <a16:creationId xmlns:a16="http://schemas.microsoft.com/office/drawing/2014/main" id="{92A782B8-4E9E-4874-A94E-0948CAE6E15B}"/>
              </a:ext>
            </a:extLst>
          </p:cNvPr>
          <p:cNvSpPr/>
          <p:nvPr/>
        </p:nvSpPr>
        <p:spPr>
          <a:xfrm rot="5400000">
            <a:off x="-325324" y="325324"/>
            <a:ext cx="1077218" cy="42657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0" name="Picture 9">
            <a:extLst>
              <a:ext uri="{FF2B5EF4-FFF2-40B4-BE49-F238E27FC236}">
                <a16:creationId xmlns:a16="http://schemas.microsoft.com/office/drawing/2014/main" id="{CD85A2CE-441E-4569-B43E-3A081AED5668}"/>
              </a:ext>
            </a:extLst>
          </p:cNvPr>
          <p:cNvPicPr>
            <a:picLocks noChangeAspect="1"/>
          </p:cNvPicPr>
          <p:nvPr/>
        </p:nvPicPr>
        <p:blipFill>
          <a:blip r:embed="rId3"/>
          <a:stretch>
            <a:fillRect/>
          </a:stretch>
        </p:blipFill>
        <p:spPr>
          <a:xfrm>
            <a:off x="9786056" y="6092189"/>
            <a:ext cx="2405944" cy="765809"/>
          </a:xfrm>
          <a:prstGeom prst="rect">
            <a:avLst/>
          </a:prstGeom>
        </p:spPr>
      </p:pic>
      <p:sp>
        <p:nvSpPr>
          <p:cNvPr id="14" name="TextBox 13">
            <a:extLst>
              <a:ext uri="{FF2B5EF4-FFF2-40B4-BE49-F238E27FC236}">
                <a16:creationId xmlns:a16="http://schemas.microsoft.com/office/drawing/2014/main" id="{787409D6-729B-4B2F-A165-32586FCD738F}"/>
              </a:ext>
            </a:extLst>
          </p:cNvPr>
          <p:cNvSpPr txBox="1"/>
          <p:nvPr/>
        </p:nvSpPr>
        <p:spPr>
          <a:xfrm>
            <a:off x="1394170" y="326913"/>
            <a:ext cx="9403657" cy="1077218"/>
          </a:xfrm>
          <a:prstGeom prst="rect">
            <a:avLst/>
          </a:prstGeom>
          <a:noFill/>
        </p:spPr>
        <p:txBody>
          <a:bodyPr wrap="square" rtlCol="0">
            <a:spAutoFit/>
          </a:bodyPr>
          <a:lstStyle/>
          <a:p>
            <a:pPr algn="ctr"/>
            <a:r>
              <a:rPr lang="en-GB" sz="3200" b="1" dirty="0">
                <a:cs typeface="Times New Roman" panose="02020603050405020304" pitchFamily="18" charset="0"/>
              </a:rPr>
              <a:t>Conclusionary Findings</a:t>
            </a:r>
          </a:p>
          <a:p>
            <a:pPr algn="ctr"/>
            <a:endParaRPr lang="en-GB" sz="3200" b="1" dirty="0"/>
          </a:p>
        </p:txBody>
      </p:sp>
      <p:sp>
        <p:nvSpPr>
          <p:cNvPr id="7" name="Rectangle: Rounded Corners 6">
            <a:extLst>
              <a:ext uri="{FF2B5EF4-FFF2-40B4-BE49-F238E27FC236}">
                <a16:creationId xmlns:a16="http://schemas.microsoft.com/office/drawing/2014/main" id="{8619E6A4-DD4C-5BFB-4D7A-2D8075E2A1CF}"/>
              </a:ext>
            </a:extLst>
          </p:cNvPr>
          <p:cNvSpPr/>
          <p:nvPr/>
        </p:nvSpPr>
        <p:spPr>
          <a:xfrm>
            <a:off x="1040563" y="1745804"/>
            <a:ext cx="2331720" cy="107721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dirty="0"/>
              <a:t>Police Recorded History</a:t>
            </a:r>
          </a:p>
        </p:txBody>
      </p:sp>
      <p:sp>
        <p:nvSpPr>
          <p:cNvPr id="8" name="Rectangle: Rounded Corners 7">
            <a:extLst>
              <a:ext uri="{FF2B5EF4-FFF2-40B4-BE49-F238E27FC236}">
                <a16:creationId xmlns:a16="http://schemas.microsoft.com/office/drawing/2014/main" id="{6B7D5F73-A272-586F-75AB-0CBE7F12C54F}"/>
              </a:ext>
            </a:extLst>
          </p:cNvPr>
          <p:cNvSpPr/>
          <p:nvPr/>
        </p:nvSpPr>
        <p:spPr>
          <a:xfrm>
            <a:off x="1040563" y="4567900"/>
            <a:ext cx="2331720" cy="107721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dirty="0"/>
              <a:t>Suspect Unpredictability</a:t>
            </a:r>
          </a:p>
        </p:txBody>
      </p:sp>
      <p:sp>
        <p:nvSpPr>
          <p:cNvPr id="9" name="Rectangle: Rounded Corners 8">
            <a:extLst>
              <a:ext uri="{FF2B5EF4-FFF2-40B4-BE49-F238E27FC236}">
                <a16:creationId xmlns:a16="http://schemas.microsoft.com/office/drawing/2014/main" id="{5D5B8811-E3B2-555C-2800-6FF10920BA33}"/>
              </a:ext>
            </a:extLst>
          </p:cNvPr>
          <p:cNvSpPr/>
          <p:nvPr/>
        </p:nvSpPr>
        <p:spPr>
          <a:xfrm>
            <a:off x="8819717" y="4577960"/>
            <a:ext cx="2331720" cy="107721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Victim </a:t>
            </a:r>
            <a:r>
              <a:rPr lang="en-GB" sz="2000" dirty="0"/>
              <a:t>Impact</a:t>
            </a:r>
            <a:endParaRPr lang="en-GB" dirty="0"/>
          </a:p>
        </p:txBody>
      </p:sp>
      <p:sp>
        <p:nvSpPr>
          <p:cNvPr id="11" name="Rectangle: Rounded Corners 10">
            <a:extLst>
              <a:ext uri="{FF2B5EF4-FFF2-40B4-BE49-F238E27FC236}">
                <a16:creationId xmlns:a16="http://schemas.microsoft.com/office/drawing/2014/main" id="{70B1E061-F970-D19C-ACB9-64BFA19D8A27}"/>
              </a:ext>
            </a:extLst>
          </p:cNvPr>
          <p:cNvSpPr/>
          <p:nvPr/>
        </p:nvSpPr>
        <p:spPr>
          <a:xfrm>
            <a:off x="8679394" y="1751491"/>
            <a:ext cx="2331720" cy="107721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dirty="0"/>
              <a:t>Proximity</a:t>
            </a:r>
          </a:p>
        </p:txBody>
      </p:sp>
      <p:cxnSp>
        <p:nvCxnSpPr>
          <p:cNvPr id="17" name="Straight Arrow Connector 16">
            <a:extLst>
              <a:ext uri="{FF2B5EF4-FFF2-40B4-BE49-F238E27FC236}">
                <a16:creationId xmlns:a16="http://schemas.microsoft.com/office/drawing/2014/main" id="{162EC743-D651-5570-B78E-D155354E5D7E}"/>
              </a:ext>
            </a:extLst>
          </p:cNvPr>
          <p:cNvCxnSpPr>
            <a:cxnSpLocks/>
            <a:endCxn id="7" idx="3"/>
          </p:cNvCxnSpPr>
          <p:nvPr/>
        </p:nvCxnSpPr>
        <p:spPr>
          <a:xfrm flipH="1" flipV="1">
            <a:off x="3372283" y="2284413"/>
            <a:ext cx="1666677" cy="757915"/>
          </a:xfrm>
          <a:prstGeom prst="straightConnector1">
            <a:avLst/>
          </a:prstGeom>
          <a:ln w="762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2" name="Straight Arrow Connector 21">
            <a:extLst>
              <a:ext uri="{FF2B5EF4-FFF2-40B4-BE49-F238E27FC236}">
                <a16:creationId xmlns:a16="http://schemas.microsoft.com/office/drawing/2014/main" id="{314FB955-234F-9425-65F6-3B20AA15E660}"/>
              </a:ext>
            </a:extLst>
          </p:cNvPr>
          <p:cNvCxnSpPr>
            <a:cxnSpLocks/>
          </p:cNvCxnSpPr>
          <p:nvPr/>
        </p:nvCxnSpPr>
        <p:spPr>
          <a:xfrm flipH="1">
            <a:off x="3392438" y="4251960"/>
            <a:ext cx="1625332" cy="854549"/>
          </a:xfrm>
          <a:prstGeom prst="straightConnector1">
            <a:avLst/>
          </a:prstGeom>
          <a:ln w="762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2" name="Straight Arrow Connector 31">
            <a:extLst>
              <a:ext uri="{FF2B5EF4-FFF2-40B4-BE49-F238E27FC236}">
                <a16:creationId xmlns:a16="http://schemas.microsoft.com/office/drawing/2014/main" id="{066E7AD1-E3AB-8976-465C-E5F80DF74D12}"/>
              </a:ext>
            </a:extLst>
          </p:cNvPr>
          <p:cNvCxnSpPr>
            <a:cxnSpLocks/>
            <a:endCxn id="11" idx="1"/>
          </p:cNvCxnSpPr>
          <p:nvPr/>
        </p:nvCxnSpPr>
        <p:spPr>
          <a:xfrm flipV="1">
            <a:off x="7086600" y="2290100"/>
            <a:ext cx="1592794" cy="908780"/>
          </a:xfrm>
          <a:prstGeom prst="straightConnector1">
            <a:avLst/>
          </a:prstGeom>
          <a:ln w="762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7" name="Straight Arrow Connector 36">
            <a:extLst>
              <a:ext uri="{FF2B5EF4-FFF2-40B4-BE49-F238E27FC236}">
                <a16:creationId xmlns:a16="http://schemas.microsoft.com/office/drawing/2014/main" id="{A74DA248-84BA-2D5F-C5B2-5B7066C9F6E4}"/>
              </a:ext>
            </a:extLst>
          </p:cNvPr>
          <p:cNvCxnSpPr>
            <a:cxnSpLocks/>
          </p:cNvCxnSpPr>
          <p:nvPr/>
        </p:nvCxnSpPr>
        <p:spPr>
          <a:xfrm>
            <a:off x="7086600" y="4223652"/>
            <a:ext cx="1733117" cy="852931"/>
          </a:xfrm>
          <a:prstGeom prst="straightConnector1">
            <a:avLst/>
          </a:prstGeom>
          <a:ln w="762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6" name="Oval 5">
            <a:extLst>
              <a:ext uri="{FF2B5EF4-FFF2-40B4-BE49-F238E27FC236}">
                <a16:creationId xmlns:a16="http://schemas.microsoft.com/office/drawing/2014/main" id="{E335E97E-AD21-32F6-70DD-CEBD7B1F36F3}"/>
              </a:ext>
            </a:extLst>
          </p:cNvPr>
          <p:cNvSpPr/>
          <p:nvPr/>
        </p:nvSpPr>
        <p:spPr>
          <a:xfrm>
            <a:off x="4636807" y="2428903"/>
            <a:ext cx="2918385" cy="2576008"/>
          </a:xfrm>
          <a:prstGeom prst="ellipse">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000" dirty="0">
                <a:solidFill>
                  <a:schemeClr val="tx1"/>
                </a:solidFill>
              </a:rPr>
              <a:t>RISK</a:t>
            </a:r>
          </a:p>
        </p:txBody>
      </p:sp>
    </p:spTree>
    <p:extLst>
      <p:ext uri="{BB962C8B-B14F-4D97-AF65-F5344CB8AC3E}">
        <p14:creationId xmlns:p14="http://schemas.microsoft.com/office/powerpoint/2010/main" val="214904360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601C0D3B-6CC9-406C-8BD2-57BA3EEBE4AC}"/>
              </a:ext>
            </a:extLst>
          </p:cNvPr>
          <p:cNvSpPr/>
          <p:nvPr/>
        </p:nvSpPr>
        <p:spPr>
          <a:xfrm>
            <a:off x="568764" y="-3"/>
            <a:ext cx="11623236" cy="4533901"/>
          </a:xfrm>
          <a:prstGeom prst="rect">
            <a:avLst/>
          </a:prstGeom>
          <a:solidFill>
            <a:schemeClr val="bg1">
              <a:lumMod val="95000"/>
            </a:schemeClr>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4" name="Picture 3" descr="Logo, company name&#10;&#10;Description automatically generated">
            <a:extLst>
              <a:ext uri="{FF2B5EF4-FFF2-40B4-BE49-F238E27FC236}">
                <a16:creationId xmlns:a16="http://schemas.microsoft.com/office/drawing/2014/main" id="{DA308D67-C105-49E6-949D-BECED0649DB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73851" y="4968646"/>
            <a:ext cx="1521281" cy="1521281"/>
          </a:xfrm>
          <a:prstGeom prst="rect">
            <a:avLst/>
          </a:prstGeom>
        </p:spPr>
      </p:pic>
      <p:pic>
        <p:nvPicPr>
          <p:cNvPr id="5" name="Picture 4" descr="Graphical user interface, application&#10;&#10;Description automatically generated">
            <a:extLst>
              <a:ext uri="{FF2B5EF4-FFF2-40B4-BE49-F238E27FC236}">
                <a16:creationId xmlns:a16="http://schemas.microsoft.com/office/drawing/2014/main" id="{8D94907B-8213-4D50-AD19-2CB5D5493AE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538341" y="4969827"/>
            <a:ext cx="3197723" cy="1518919"/>
          </a:xfrm>
          <a:prstGeom prst="rect">
            <a:avLst/>
          </a:prstGeom>
        </p:spPr>
      </p:pic>
      <p:sp>
        <p:nvSpPr>
          <p:cNvPr id="6" name="Rectangle 5">
            <a:extLst>
              <a:ext uri="{FF2B5EF4-FFF2-40B4-BE49-F238E27FC236}">
                <a16:creationId xmlns:a16="http://schemas.microsoft.com/office/drawing/2014/main" id="{33292521-BDD8-4E3C-BF93-5DEF6D36E43E}"/>
              </a:ext>
            </a:extLst>
          </p:cNvPr>
          <p:cNvSpPr/>
          <p:nvPr/>
        </p:nvSpPr>
        <p:spPr>
          <a:xfrm>
            <a:off x="-1" y="4105275"/>
            <a:ext cx="641230" cy="2819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Rectangle 6">
            <a:extLst>
              <a:ext uri="{FF2B5EF4-FFF2-40B4-BE49-F238E27FC236}">
                <a16:creationId xmlns:a16="http://schemas.microsoft.com/office/drawing/2014/main" id="{61F005F7-621E-4BFE-AECA-8B770EBDC867}"/>
              </a:ext>
            </a:extLst>
          </p:cNvPr>
          <p:cNvSpPr/>
          <p:nvPr/>
        </p:nvSpPr>
        <p:spPr>
          <a:xfrm>
            <a:off x="-1" y="-1"/>
            <a:ext cx="641230" cy="4533899"/>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a:p>
        </p:txBody>
      </p:sp>
      <p:sp>
        <p:nvSpPr>
          <p:cNvPr id="12" name="TextBox 11">
            <a:extLst>
              <a:ext uri="{FF2B5EF4-FFF2-40B4-BE49-F238E27FC236}">
                <a16:creationId xmlns:a16="http://schemas.microsoft.com/office/drawing/2014/main" id="{2D5DDDF0-00AD-4864-B139-89AFFC0D89DD}"/>
              </a:ext>
            </a:extLst>
          </p:cNvPr>
          <p:cNvSpPr txBox="1"/>
          <p:nvPr/>
        </p:nvSpPr>
        <p:spPr>
          <a:xfrm>
            <a:off x="3036094" y="1339555"/>
            <a:ext cx="6119812" cy="2246769"/>
          </a:xfrm>
          <a:prstGeom prst="rect">
            <a:avLst/>
          </a:prstGeom>
          <a:noFill/>
        </p:spPr>
        <p:txBody>
          <a:bodyPr wrap="square">
            <a:spAutoFit/>
          </a:bodyPr>
          <a:lstStyle/>
          <a:p>
            <a:pPr algn="ctr"/>
            <a:r>
              <a:rPr lang="en-GB" sz="2000" b="1" dirty="0">
                <a:latin typeface="Times New Roman" panose="02020603050405020304" pitchFamily="18" charset="0"/>
                <a:cs typeface="Times New Roman" panose="02020603050405020304" pitchFamily="18" charset="0"/>
              </a:rPr>
              <a:t>Thank you!</a:t>
            </a:r>
          </a:p>
          <a:p>
            <a:pPr algn="ctr"/>
            <a:endParaRPr lang="en-GB" sz="2000" b="1" dirty="0">
              <a:latin typeface="Times New Roman" panose="02020603050405020304" pitchFamily="18" charset="0"/>
              <a:cs typeface="Times New Roman" panose="02020603050405020304" pitchFamily="18" charset="0"/>
            </a:endParaRPr>
          </a:p>
          <a:p>
            <a:pPr algn="ctr"/>
            <a:r>
              <a:rPr lang="en-GB" sz="2000" b="1" dirty="0">
                <a:latin typeface="Times New Roman" panose="02020603050405020304" pitchFamily="18" charset="0"/>
                <a:cs typeface="Times New Roman" panose="02020603050405020304" pitchFamily="18" charset="0"/>
              </a:rPr>
              <a:t>Please let me know if you have any questions!</a:t>
            </a:r>
          </a:p>
          <a:p>
            <a:pPr algn="ctr"/>
            <a:endParaRPr lang="en-GB" sz="2000" b="1" dirty="0">
              <a:latin typeface="Times New Roman" panose="02020603050405020304" pitchFamily="18" charset="0"/>
              <a:cs typeface="Times New Roman" panose="02020603050405020304" pitchFamily="18" charset="0"/>
            </a:endParaRPr>
          </a:p>
          <a:p>
            <a:pPr algn="ctr"/>
            <a:r>
              <a:rPr lang="en-GB" sz="2000" b="1" dirty="0">
                <a:latin typeface="Times New Roman" panose="02020603050405020304" pitchFamily="18" charset="0"/>
                <a:cs typeface="Times New Roman" panose="02020603050405020304" pitchFamily="18" charset="0"/>
              </a:rPr>
              <a:t>Email  future questions to:</a:t>
            </a:r>
          </a:p>
          <a:p>
            <a:pPr algn="ctr"/>
            <a:r>
              <a:rPr lang="en-GB" sz="2000" b="1">
                <a:latin typeface="Times New Roman" panose="02020603050405020304" pitchFamily="18" charset="0"/>
                <a:cs typeface="Times New Roman" panose="02020603050405020304" pitchFamily="18" charset="0"/>
              </a:rPr>
              <a:t>lucy.trafford@</a:t>
            </a:r>
            <a:r>
              <a:rPr lang="en-GB" sz="2000" b="1" dirty="0">
                <a:latin typeface="Times New Roman" panose="02020603050405020304" pitchFamily="18" charset="0"/>
                <a:cs typeface="Times New Roman" panose="02020603050405020304" pitchFamily="18" charset="0"/>
              </a:rPr>
              <a:t>st-annes.ox.ac.uk</a:t>
            </a:r>
          </a:p>
          <a:p>
            <a:pPr algn="ctr"/>
            <a:endParaRPr lang="en-GB" sz="20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85456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8ED1A61-97A3-4456-B10D-B4C48F66AF0B}"/>
              </a:ext>
            </a:extLst>
          </p:cNvPr>
          <p:cNvSpPr/>
          <p:nvPr/>
        </p:nvSpPr>
        <p:spPr>
          <a:xfrm>
            <a:off x="364564" y="-57893"/>
            <a:ext cx="11968406" cy="1258804"/>
          </a:xfrm>
          <a:prstGeom prst="rect">
            <a:avLst/>
          </a:prstGeom>
          <a:solidFill>
            <a:schemeClr val="bg1">
              <a:lumMod val="95000"/>
            </a:schemeClr>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Rectangle 4">
            <a:extLst>
              <a:ext uri="{FF2B5EF4-FFF2-40B4-BE49-F238E27FC236}">
                <a16:creationId xmlns:a16="http://schemas.microsoft.com/office/drawing/2014/main" id="{897602B8-79CD-4F69-9CF3-2ABA97EAC440}"/>
              </a:ext>
            </a:extLst>
          </p:cNvPr>
          <p:cNvSpPr/>
          <p:nvPr/>
        </p:nvSpPr>
        <p:spPr>
          <a:xfrm rot="5400000">
            <a:off x="-2484005" y="3902927"/>
            <a:ext cx="5439081" cy="47107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Rectangle 5">
            <a:extLst>
              <a:ext uri="{FF2B5EF4-FFF2-40B4-BE49-F238E27FC236}">
                <a16:creationId xmlns:a16="http://schemas.microsoft.com/office/drawing/2014/main" id="{F220329C-F394-4992-9146-90B05FD21496}"/>
              </a:ext>
            </a:extLst>
          </p:cNvPr>
          <p:cNvSpPr/>
          <p:nvPr/>
        </p:nvSpPr>
        <p:spPr>
          <a:xfrm rot="5400000">
            <a:off x="-670903" y="670910"/>
            <a:ext cx="1812877" cy="471072"/>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TextBox 2">
            <a:extLst>
              <a:ext uri="{FF2B5EF4-FFF2-40B4-BE49-F238E27FC236}">
                <a16:creationId xmlns:a16="http://schemas.microsoft.com/office/drawing/2014/main" id="{C733A615-88F8-4422-A463-3F0F4F4335DC}"/>
              </a:ext>
            </a:extLst>
          </p:cNvPr>
          <p:cNvSpPr txBox="1"/>
          <p:nvPr/>
        </p:nvSpPr>
        <p:spPr>
          <a:xfrm>
            <a:off x="3300767" y="48448"/>
            <a:ext cx="6096000" cy="754694"/>
          </a:xfrm>
          <a:prstGeom prst="rect">
            <a:avLst/>
          </a:prstGeom>
          <a:noFill/>
        </p:spPr>
        <p:txBody>
          <a:bodyPr wrap="square">
            <a:spAutoFit/>
          </a:bodyPr>
          <a:lstStyle/>
          <a:p>
            <a:pPr algn="ctr">
              <a:lnSpc>
                <a:spcPct val="150000"/>
              </a:lnSpc>
              <a:spcAft>
                <a:spcPts val="600"/>
              </a:spcAft>
            </a:pPr>
            <a:r>
              <a:rPr lang="en-GB" sz="3200" b="1" dirty="0">
                <a:cs typeface="Times New Roman" panose="02020603050405020304" pitchFamily="18" charset="0"/>
              </a:rPr>
              <a:t>Method</a:t>
            </a:r>
          </a:p>
        </p:txBody>
      </p:sp>
      <p:pic>
        <p:nvPicPr>
          <p:cNvPr id="7" name="Picture 6">
            <a:extLst>
              <a:ext uri="{FF2B5EF4-FFF2-40B4-BE49-F238E27FC236}">
                <a16:creationId xmlns:a16="http://schemas.microsoft.com/office/drawing/2014/main" id="{689EA335-AF75-41AC-BE5F-69D0167863FE}"/>
              </a:ext>
            </a:extLst>
          </p:cNvPr>
          <p:cNvPicPr>
            <a:picLocks noChangeAspect="1"/>
          </p:cNvPicPr>
          <p:nvPr/>
        </p:nvPicPr>
        <p:blipFill>
          <a:blip r:embed="rId2"/>
          <a:stretch>
            <a:fillRect/>
          </a:stretch>
        </p:blipFill>
        <p:spPr>
          <a:xfrm>
            <a:off x="8138160" y="5479182"/>
            <a:ext cx="3954781" cy="1258803"/>
          </a:xfrm>
          <a:prstGeom prst="rect">
            <a:avLst/>
          </a:prstGeom>
        </p:spPr>
      </p:pic>
      <p:sp>
        <p:nvSpPr>
          <p:cNvPr id="9" name="TextBox 8">
            <a:extLst>
              <a:ext uri="{FF2B5EF4-FFF2-40B4-BE49-F238E27FC236}">
                <a16:creationId xmlns:a16="http://schemas.microsoft.com/office/drawing/2014/main" id="{3691E3D0-4D2A-1995-716C-9691E89A90BB}"/>
              </a:ext>
            </a:extLst>
          </p:cNvPr>
          <p:cNvSpPr txBox="1"/>
          <p:nvPr/>
        </p:nvSpPr>
        <p:spPr>
          <a:xfrm>
            <a:off x="3262667" y="2147012"/>
            <a:ext cx="6172200" cy="3139321"/>
          </a:xfrm>
          <a:prstGeom prst="rect">
            <a:avLst/>
          </a:prstGeom>
          <a:noFill/>
        </p:spPr>
        <p:txBody>
          <a:bodyPr wrap="square">
            <a:spAutoFit/>
          </a:bodyPr>
          <a:lstStyle/>
          <a:p>
            <a:pPr marL="285750" indent="-285750" algn="ctr">
              <a:buFont typeface="Arial" panose="020B0604020202020204" pitchFamily="34" charset="0"/>
              <a:buChar char="•"/>
            </a:pPr>
            <a:r>
              <a:rPr lang="en-GB" dirty="0"/>
              <a:t>Inconsistency between officers recording of relevant information on DASH forms – </a:t>
            </a:r>
            <a:r>
              <a:rPr lang="en-GB" dirty="0" err="1"/>
              <a:t>Myhilll</a:t>
            </a:r>
            <a:r>
              <a:rPr lang="en-GB" dirty="0"/>
              <a:t>, </a:t>
            </a:r>
            <a:r>
              <a:rPr lang="en-GB" dirty="0" err="1"/>
              <a:t>Hohl</a:t>
            </a:r>
            <a:r>
              <a:rPr lang="en-GB" dirty="0"/>
              <a:t> and Johnson (2022)</a:t>
            </a:r>
          </a:p>
          <a:p>
            <a:pPr algn="ctr"/>
            <a:endParaRPr lang="en-GB" dirty="0"/>
          </a:p>
          <a:p>
            <a:pPr marL="285750" indent="-285750" algn="ctr">
              <a:buFont typeface="Arial" panose="020B0604020202020204" pitchFamily="34" charset="0"/>
              <a:buChar char="•"/>
            </a:pPr>
            <a:r>
              <a:rPr lang="en-GB" dirty="0"/>
              <a:t>Officer’s views and voice best identified from police observations and evaluation of risk</a:t>
            </a:r>
          </a:p>
          <a:p>
            <a:pPr marL="285750" indent="-285750" algn="ctr">
              <a:buFont typeface="Arial" panose="020B0604020202020204" pitchFamily="34" charset="0"/>
              <a:buChar char="•"/>
            </a:pPr>
            <a:endParaRPr lang="en-GB" dirty="0"/>
          </a:p>
          <a:p>
            <a:pPr marL="285750" indent="-285750" algn="ctr">
              <a:buFont typeface="Arial" panose="020B0604020202020204" pitchFamily="34" charset="0"/>
              <a:buChar char="•"/>
            </a:pPr>
            <a:r>
              <a:rPr lang="en-GB" dirty="0"/>
              <a:t>Coded through a combination of </a:t>
            </a:r>
            <a:r>
              <a:rPr lang="en-GB" dirty="0" err="1"/>
              <a:t>Nvivo</a:t>
            </a:r>
            <a:r>
              <a:rPr lang="en-GB" dirty="0"/>
              <a:t> and manual coding</a:t>
            </a:r>
          </a:p>
          <a:p>
            <a:pPr marL="285750" indent="-285750" algn="ctr">
              <a:buFont typeface="Arial" panose="020B0604020202020204" pitchFamily="34" charset="0"/>
              <a:buChar char="•"/>
            </a:pPr>
            <a:endParaRPr lang="en-GB" dirty="0"/>
          </a:p>
          <a:p>
            <a:pPr marL="285750" indent="-285750" algn="ctr">
              <a:buFont typeface="Arial" panose="020B0604020202020204" pitchFamily="34" charset="0"/>
              <a:buChar char="•"/>
            </a:pPr>
            <a:r>
              <a:rPr lang="en-GB" dirty="0"/>
              <a:t>Analysed thematically to understand relevant considerations to officers perception of risk</a:t>
            </a:r>
          </a:p>
        </p:txBody>
      </p:sp>
      <p:sp>
        <p:nvSpPr>
          <p:cNvPr id="20" name="TextBox 19">
            <a:extLst>
              <a:ext uri="{FF2B5EF4-FFF2-40B4-BE49-F238E27FC236}">
                <a16:creationId xmlns:a16="http://schemas.microsoft.com/office/drawing/2014/main" id="{8D242CDE-4479-B5CB-C19A-0362C987D2DD}"/>
              </a:ext>
            </a:extLst>
          </p:cNvPr>
          <p:cNvSpPr txBox="1"/>
          <p:nvPr/>
        </p:nvSpPr>
        <p:spPr>
          <a:xfrm>
            <a:off x="770244" y="4983659"/>
            <a:ext cx="7318387" cy="1754326"/>
          </a:xfrm>
          <a:prstGeom prst="rect">
            <a:avLst/>
          </a:prstGeom>
          <a:noFill/>
        </p:spPr>
        <p:txBody>
          <a:bodyPr wrap="square">
            <a:spAutoFit/>
          </a:bodyPr>
          <a:lstStyle/>
          <a:p>
            <a:r>
              <a:rPr lang="en-GB" b="1" dirty="0"/>
              <a:t>PC 10</a:t>
            </a:r>
          </a:p>
          <a:p>
            <a:endParaRPr lang="en-GB" dirty="0"/>
          </a:p>
          <a:p>
            <a:r>
              <a:rPr lang="en-GB" dirty="0"/>
              <a:t>“There's a set of questions that we have to go through. We have to ask them, but there's a big bit at the bottom where we can put our own professional judgment on there as well. And what we've seen and what we've heard, what we've witnessed.”</a:t>
            </a:r>
          </a:p>
        </p:txBody>
      </p:sp>
      <p:sp>
        <p:nvSpPr>
          <p:cNvPr id="21" name="TextBox 20">
            <a:extLst>
              <a:ext uri="{FF2B5EF4-FFF2-40B4-BE49-F238E27FC236}">
                <a16:creationId xmlns:a16="http://schemas.microsoft.com/office/drawing/2014/main" id="{0A6E31CC-9D60-C907-6100-54FE71CC07BC}"/>
              </a:ext>
            </a:extLst>
          </p:cNvPr>
          <p:cNvSpPr txBox="1"/>
          <p:nvPr/>
        </p:nvSpPr>
        <p:spPr>
          <a:xfrm>
            <a:off x="4788797" y="1652018"/>
            <a:ext cx="4411980" cy="369332"/>
          </a:xfrm>
          <a:prstGeom prst="rect">
            <a:avLst/>
          </a:prstGeom>
          <a:noFill/>
        </p:spPr>
        <p:txBody>
          <a:bodyPr wrap="square" rtlCol="0">
            <a:spAutoFit/>
          </a:bodyPr>
          <a:lstStyle/>
          <a:p>
            <a:r>
              <a:rPr lang="en-GB" b="1" dirty="0"/>
              <a:t>Domestic Abuse (DASH) Forms</a:t>
            </a:r>
          </a:p>
        </p:txBody>
      </p:sp>
    </p:spTree>
    <p:extLst>
      <p:ext uri="{BB962C8B-B14F-4D97-AF65-F5344CB8AC3E}">
        <p14:creationId xmlns:p14="http://schemas.microsoft.com/office/powerpoint/2010/main" val="8343920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3722649E-B8C3-4B3D-AA8F-5CD2D13C2ADA}"/>
              </a:ext>
            </a:extLst>
          </p:cNvPr>
          <p:cNvSpPr/>
          <p:nvPr/>
        </p:nvSpPr>
        <p:spPr>
          <a:xfrm>
            <a:off x="426572" y="1"/>
            <a:ext cx="11765428" cy="1077218"/>
          </a:xfrm>
          <a:prstGeom prst="rect">
            <a:avLst/>
          </a:prstGeom>
          <a:solidFill>
            <a:schemeClr val="bg1">
              <a:lumMod val="95000"/>
            </a:schemeClr>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3" name="Rectangle 2">
            <a:extLst>
              <a:ext uri="{FF2B5EF4-FFF2-40B4-BE49-F238E27FC236}">
                <a16:creationId xmlns:a16="http://schemas.microsoft.com/office/drawing/2014/main" id="{68129093-C95C-4F9A-AC03-D0C6B08CE216}"/>
              </a:ext>
            </a:extLst>
          </p:cNvPr>
          <p:cNvSpPr/>
          <p:nvPr/>
        </p:nvSpPr>
        <p:spPr>
          <a:xfrm rot="5400000">
            <a:off x="-2927810" y="3503622"/>
            <a:ext cx="6282189" cy="42657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4" name="Rectangle 3">
            <a:extLst>
              <a:ext uri="{FF2B5EF4-FFF2-40B4-BE49-F238E27FC236}">
                <a16:creationId xmlns:a16="http://schemas.microsoft.com/office/drawing/2014/main" id="{92A782B8-4E9E-4874-A94E-0948CAE6E15B}"/>
              </a:ext>
            </a:extLst>
          </p:cNvPr>
          <p:cNvSpPr/>
          <p:nvPr/>
        </p:nvSpPr>
        <p:spPr>
          <a:xfrm rot="5400000">
            <a:off x="-325324" y="325324"/>
            <a:ext cx="1077218" cy="42657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0" name="Picture 9">
            <a:extLst>
              <a:ext uri="{FF2B5EF4-FFF2-40B4-BE49-F238E27FC236}">
                <a16:creationId xmlns:a16="http://schemas.microsoft.com/office/drawing/2014/main" id="{CD85A2CE-441E-4569-B43E-3A081AED5668}"/>
              </a:ext>
            </a:extLst>
          </p:cNvPr>
          <p:cNvPicPr>
            <a:picLocks noChangeAspect="1"/>
          </p:cNvPicPr>
          <p:nvPr/>
        </p:nvPicPr>
        <p:blipFill>
          <a:blip r:embed="rId3"/>
          <a:stretch>
            <a:fillRect/>
          </a:stretch>
        </p:blipFill>
        <p:spPr>
          <a:xfrm>
            <a:off x="9786056" y="6092189"/>
            <a:ext cx="2405944" cy="765809"/>
          </a:xfrm>
          <a:prstGeom prst="rect">
            <a:avLst/>
          </a:prstGeom>
        </p:spPr>
      </p:pic>
      <p:sp>
        <p:nvSpPr>
          <p:cNvPr id="14" name="TextBox 13">
            <a:extLst>
              <a:ext uri="{FF2B5EF4-FFF2-40B4-BE49-F238E27FC236}">
                <a16:creationId xmlns:a16="http://schemas.microsoft.com/office/drawing/2014/main" id="{787409D6-729B-4B2F-A165-32586FCD738F}"/>
              </a:ext>
            </a:extLst>
          </p:cNvPr>
          <p:cNvSpPr txBox="1"/>
          <p:nvPr/>
        </p:nvSpPr>
        <p:spPr>
          <a:xfrm>
            <a:off x="1394170" y="326913"/>
            <a:ext cx="9403657" cy="1077218"/>
          </a:xfrm>
          <a:prstGeom prst="rect">
            <a:avLst/>
          </a:prstGeom>
          <a:noFill/>
        </p:spPr>
        <p:txBody>
          <a:bodyPr wrap="square" rtlCol="0">
            <a:spAutoFit/>
          </a:bodyPr>
          <a:lstStyle/>
          <a:p>
            <a:pPr algn="ctr"/>
            <a:r>
              <a:rPr lang="en-GB" sz="3200" b="1" dirty="0"/>
              <a:t>Factors Affecting Risk</a:t>
            </a:r>
          </a:p>
          <a:p>
            <a:pPr algn="ctr"/>
            <a:endParaRPr lang="en-GB" sz="3200" b="1" dirty="0"/>
          </a:p>
        </p:txBody>
      </p:sp>
      <p:sp>
        <p:nvSpPr>
          <p:cNvPr id="7" name="Rectangle: Rounded Corners 6">
            <a:extLst>
              <a:ext uri="{FF2B5EF4-FFF2-40B4-BE49-F238E27FC236}">
                <a16:creationId xmlns:a16="http://schemas.microsoft.com/office/drawing/2014/main" id="{8619E6A4-DD4C-5BFB-4D7A-2D8075E2A1CF}"/>
              </a:ext>
            </a:extLst>
          </p:cNvPr>
          <p:cNvSpPr/>
          <p:nvPr/>
        </p:nvSpPr>
        <p:spPr>
          <a:xfrm>
            <a:off x="1040563" y="1745804"/>
            <a:ext cx="2331720" cy="107721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dirty="0"/>
              <a:t>Police Recorded History</a:t>
            </a:r>
          </a:p>
        </p:txBody>
      </p:sp>
      <p:sp>
        <p:nvSpPr>
          <p:cNvPr id="8" name="Rectangle: Rounded Corners 7">
            <a:extLst>
              <a:ext uri="{FF2B5EF4-FFF2-40B4-BE49-F238E27FC236}">
                <a16:creationId xmlns:a16="http://schemas.microsoft.com/office/drawing/2014/main" id="{6B7D5F73-A272-586F-75AB-0CBE7F12C54F}"/>
              </a:ext>
            </a:extLst>
          </p:cNvPr>
          <p:cNvSpPr/>
          <p:nvPr/>
        </p:nvSpPr>
        <p:spPr>
          <a:xfrm>
            <a:off x="1040563" y="4567900"/>
            <a:ext cx="2331720" cy="107721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dirty="0"/>
              <a:t>Suspect Unpredictability</a:t>
            </a:r>
          </a:p>
        </p:txBody>
      </p:sp>
      <p:sp>
        <p:nvSpPr>
          <p:cNvPr id="9" name="Rectangle: Rounded Corners 8">
            <a:extLst>
              <a:ext uri="{FF2B5EF4-FFF2-40B4-BE49-F238E27FC236}">
                <a16:creationId xmlns:a16="http://schemas.microsoft.com/office/drawing/2014/main" id="{5D5B8811-E3B2-555C-2800-6FF10920BA33}"/>
              </a:ext>
            </a:extLst>
          </p:cNvPr>
          <p:cNvSpPr/>
          <p:nvPr/>
        </p:nvSpPr>
        <p:spPr>
          <a:xfrm>
            <a:off x="8819717" y="4577960"/>
            <a:ext cx="2331720" cy="107721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Victim </a:t>
            </a:r>
            <a:r>
              <a:rPr lang="en-GB" sz="2000" dirty="0"/>
              <a:t>Impact</a:t>
            </a:r>
            <a:endParaRPr lang="en-GB" dirty="0"/>
          </a:p>
        </p:txBody>
      </p:sp>
      <p:sp>
        <p:nvSpPr>
          <p:cNvPr id="11" name="Rectangle: Rounded Corners 10">
            <a:extLst>
              <a:ext uri="{FF2B5EF4-FFF2-40B4-BE49-F238E27FC236}">
                <a16:creationId xmlns:a16="http://schemas.microsoft.com/office/drawing/2014/main" id="{70B1E061-F970-D19C-ACB9-64BFA19D8A27}"/>
              </a:ext>
            </a:extLst>
          </p:cNvPr>
          <p:cNvSpPr/>
          <p:nvPr/>
        </p:nvSpPr>
        <p:spPr>
          <a:xfrm>
            <a:off x="8679394" y="1751491"/>
            <a:ext cx="2331720" cy="107721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dirty="0"/>
              <a:t>Proximity</a:t>
            </a:r>
          </a:p>
        </p:txBody>
      </p:sp>
      <p:cxnSp>
        <p:nvCxnSpPr>
          <p:cNvPr id="17" name="Straight Arrow Connector 16">
            <a:extLst>
              <a:ext uri="{FF2B5EF4-FFF2-40B4-BE49-F238E27FC236}">
                <a16:creationId xmlns:a16="http://schemas.microsoft.com/office/drawing/2014/main" id="{162EC743-D651-5570-B78E-D155354E5D7E}"/>
              </a:ext>
            </a:extLst>
          </p:cNvPr>
          <p:cNvCxnSpPr>
            <a:cxnSpLocks/>
            <a:endCxn id="7" idx="3"/>
          </p:cNvCxnSpPr>
          <p:nvPr/>
        </p:nvCxnSpPr>
        <p:spPr>
          <a:xfrm flipH="1" flipV="1">
            <a:off x="3372283" y="2284413"/>
            <a:ext cx="1666677" cy="757915"/>
          </a:xfrm>
          <a:prstGeom prst="straightConnector1">
            <a:avLst/>
          </a:prstGeom>
          <a:ln w="762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2" name="Straight Arrow Connector 21">
            <a:extLst>
              <a:ext uri="{FF2B5EF4-FFF2-40B4-BE49-F238E27FC236}">
                <a16:creationId xmlns:a16="http://schemas.microsoft.com/office/drawing/2014/main" id="{314FB955-234F-9425-65F6-3B20AA15E660}"/>
              </a:ext>
            </a:extLst>
          </p:cNvPr>
          <p:cNvCxnSpPr>
            <a:cxnSpLocks/>
          </p:cNvCxnSpPr>
          <p:nvPr/>
        </p:nvCxnSpPr>
        <p:spPr>
          <a:xfrm flipH="1">
            <a:off x="3392438" y="4251960"/>
            <a:ext cx="1625332" cy="854549"/>
          </a:xfrm>
          <a:prstGeom prst="straightConnector1">
            <a:avLst/>
          </a:prstGeom>
          <a:ln w="762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2" name="Straight Arrow Connector 31">
            <a:extLst>
              <a:ext uri="{FF2B5EF4-FFF2-40B4-BE49-F238E27FC236}">
                <a16:creationId xmlns:a16="http://schemas.microsoft.com/office/drawing/2014/main" id="{066E7AD1-E3AB-8976-465C-E5F80DF74D12}"/>
              </a:ext>
            </a:extLst>
          </p:cNvPr>
          <p:cNvCxnSpPr>
            <a:cxnSpLocks/>
            <a:endCxn id="11" idx="1"/>
          </p:cNvCxnSpPr>
          <p:nvPr/>
        </p:nvCxnSpPr>
        <p:spPr>
          <a:xfrm flipV="1">
            <a:off x="7086600" y="2290100"/>
            <a:ext cx="1592794" cy="908780"/>
          </a:xfrm>
          <a:prstGeom prst="straightConnector1">
            <a:avLst/>
          </a:prstGeom>
          <a:ln w="762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7" name="Straight Arrow Connector 36">
            <a:extLst>
              <a:ext uri="{FF2B5EF4-FFF2-40B4-BE49-F238E27FC236}">
                <a16:creationId xmlns:a16="http://schemas.microsoft.com/office/drawing/2014/main" id="{A74DA248-84BA-2D5F-C5B2-5B7066C9F6E4}"/>
              </a:ext>
            </a:extLst>
          </p:cNvPr>
          <p:cNvCxnSpPr>
            <a:cxnSpLocks/>
          </p:cNvCxnSpPr>
          <p:nvPr/>
        </p:nvCxnSpPr>
        <p:spPr>
          <a:xfrm>
            <a:off x="7086600" y="4223652"/>
            <a:ext cx="1733117" cy="852931"/>
          </a:xfrm>
          <a:prstGeom prst="straightConnector1">
            <a:avLst/>
          </a:prstGeom>
          <a:ln w="762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6" name="Oval 5">
            <a:extLst>
              <a:ext uri="{FF2B5EF4-FFF2-40B4-BE49-F238E27FC236}">
                <a16:creationId xmlns:a16="http://schemas.microsoft.com/office/drawing/2014/main" id="{E335E97E-AD21-32F6-70DD-CEBD7B1F36F3}"/>
              </a:ext>
            </a:extLst>
          </p:cNvPr>
          <p:cNvSpPr/>
          <p:nvPr/>
        </p:nvSpPr>
        <p:spPr>
          <a:xfrm>
            <a:off x="4636807" y="2428903"/>
            <a:ext cx="2918385" cy="2576008"/>
          </a:xfrm>
          <a:prstGeom prst="ellipse">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000" dirty="0">
                <a:solidFill>
                  <a:schemeClr val="tx1"/>
                </a:solidFill>
              </a:rPr>
              <a:t>RISK</a:t>
            </a:r>
          </a:p>
        </p:txBody>
      </p:sp>
    </p:spTree>
    <p:extLst>
      <p:ext uri="{BB962C8B-B14F-4D97-AF65-F5344CB8AC3E}">
        <p14:creationId xmlns:p14="http://schemas.microsoft.com/office/powerpoint/2010/main" val="13478489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8ED1A61-97A3-4456-B10D-B4C48F66AF0B}"/>
              </a:ext>
            </a:extLst>
          </p:cNvPr>
          <p:cNvSpPr/>
          <p:nvPr/>
        </p:nvSpPr>
        <p:spPr>
          <a:xfrm>
            <a:off x="426572" y="0"/>
            <a:ext cx="11765428" cy="3737610"/>
          </a:xfrm>
          <a:prstGeom prst="rect">
            <a:avLst/>
          </a:prstGeom>
          <a:solidFill>
            <a:schemeClr val="bg1">
              <a:lumMod val="95000"/>
            </a:schemeClr>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Rectangle 4">
            <a:extLst>
              <a:ext uri="{FF2B5EF4-FFF2-40B4-BE49-F238E27FC236}">
                <a16:creationId xmlns:a16="http://schemas.microsoft.com/office/drawing/2014/main" id="{897602B8-79CD-4F69-9CF3-2ABA97EAC440}"/>
              </a:ext>
            </a:extLst>
          </p:cNvPr>
          <p:cNvSpPr/>
          <p:nvPr/>
        </p:nvSpPr>
        <p:spPr>
          <a:xfrm rot="5400000">
            <a:off x="-1706002" y="4725427"/>
            <a:ext cx="3838575" cy="42657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Rectangle 5">
            <a:extLst>
              <a:ext uri="{FF2B5EF4-FFF2-40B4-BE49-F238E27FC236}">
                <a16:creationId xmlns:a16="http://schemas.microsoft.com/office/drawing/2014/main" id="{F220329C-F394-4992-9146-90B05FD21496}"/>
              </a:ext>
            </a:extLst>
          </p:cNvPr>
          <p:cNvSpPr/>
          <p:nvPr/>
        </p:nvSpPr>
        <p:spPr>
          <a:xfrm rot="5400000">
            <a:off x="-1655519" y="1655519"/>
            <a:ext cx="3737610" cy="426572"/>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TextBox 2">
            <a:extLst>
              <a:ext uri="{FF2B5EF4-FFF2-40B4-BE49-F238E27FC236}">
                <a16:creationId xmlns:a16="http://schemas.microsoft.com/office/drawing/2014/main" id="{C733A615-88F8-4422-A463-3F0F4F4335DC}"/>
              </a:ext>
            </a:extLst>
          </p:cNvPr>
          <p:cNvSpPr txBox="1"/>
          <p:nvPr/>
        </p:nvSpPr>
        <p:spPr>
          <a:xfrm>
            <a:off x="3261286" y="809605"/>
            <a:ext cx="6096000" cy="2118400"/>
          </a:xfrm>
          <a:prstGeom prst="rect">
            <a:avLst/>
          </a:prstGeom>
          <a:noFill/>
        </p:spPr>
        <p:txBody>
          <a:bodyPr wrap="square">
            <a:spAutoFit/>
          </a:bodyPr>
          <a:lstStyle/>
          <a:p>
            <a:pPr algn="ctr">
              <a:lnSpc>
                <a:spcPct val="150000"/>
              </a:lnSpc>
              <a:spcAft>
                <a:spcPts val="600"/>
              </a:spcAft>
            </a:pPr>
            <a:r>
              <a:rPr lang="en-GB" sz="2800" b="1" dirty="0">
                <a:cs typeface="Times New Roman" panose="02020603050405020304" pitchFamily="18" charset="0"/>
              </a:rPr>
              <a:t>Findings: </a:t>
            </a:r>
          </a:p>
          <a:p>
            <a:pPr algn="ctr">
              <a:lnSpc>
                <a:spcPct val="150000"/>
              </a:lnSpc>
              <a:spcAft>
                <a:spcPts val="600"/>
              </a:spcAft>
            </a:pPr>
            <a:r>
              <a:rPr lang="en-GB" sz="2800" dirty="0">
                <a:effectLst/>
                <a:ea typeface="Times New Roman" panose="02020603050405020304" pitchFamily="18" charset="0"/>
              </a:rPr>
              <a:t>Predictors of Risk:</a:t>
            </a:r>
          </a:p>
          <a:p>
            <a:pPr algn="ctr">
              <a:lnSpc>
                <a:spcPct val="150000"/>
              </a:lnSpc>
              <a:spcAft>
                <a:spcPts val="600"/>
              </a:spcAft>
            </a:pPr>
            <a:r>
              <a:rPr lang="en-GB" sz="2800" b="1" dirty="0">
                <a:ea typeface="Calibri" panose="020F0502020204030204" pitchFamily="34" charset="0"/>
                <a:cs typeface="Times New Roman" panose="02020603050405020304" pitchFamily="18" charset="0"/>
              </a:rPr>
              <a:t> Police Recorded History</a:t>
            </a:r>
          </a:p>
        </p:txBody>
      </p:sp>
      <p:pic>
        <p:nvPicPr>
          <p:cNvPr id="7" name="Picture 6">
            <a:extLst>
              <a:ext uri="{FF2B5EF4-FFF2-40B4-BE49-F238E27FC236}">
                <a16:creationId xmlns:a16="http://schemas.microsoft.com/office/drawing/2014/main" id="{689EA335-AF75-41AC-BE5F-69D0167863FE}"/>
              </a:ext>
            </a:extLst>
          </p:cNvPr>
          <p:cNvPicPr>
            <a:picLocks noChangeAspect="1"/>
          </p:cNvPicPr>
          <p:nvPr/>
        </p:nvPicPr>
        <p:blipFill>
          <a:blip r:embed="rId2"/>
          <a:stretch>
            <a:fillRect/>
          </a:stretch>
        </p:blipFill>
        <p:spPr>
          <a:xfrm>
            <a:off x="4515333" y="4733926"/>
            <a:ext cx="4730906" cy="1505843"/>
          </a:xfrm>
          <a:prstGeom prst="rect">
            <a:avLst/>
          </a:prstGeom>
        </p:spPr>
      </p:pic>
    </p:spTree>
    <p:extLst>
      <p:ext uri="{BB962C8B-B14F-4D97-AF65-F5344CB8AC3E}">
        <p14:creationId xmlns:p14="http://schemas.microsoft.com/office/powerpoint/2010/main" val="35969159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3722649E-B8C3-4B3D-AA8F-5CD2D13C2ADA}"/>
              </a:ext>
            </a:extLst>
          </p:cNvPr>
          <p:cNvSpPr/>
          <p:nvPr/>
        </p:nvSpPr>
        <p:spPr>
          <a:xfrm>
            <a:off x="426572" y="1"/>
            <a:ext cx="11765428" cy="1397674"/>
          </a:xfrm>
          <a:prstGeom prst="rect">
            <a:avLst/>
          </a:prstGeom>
          <a:solidFill>
            <a:schemeClr val="bg1">
              <a:lumMod val="95000"/>
            </a:schemeClr>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3" name="Rectangle 2">
            <a:extLst>
              <a:ext uri="{FF2B5EF4-FFF2-40B4-BE49-F238E27FC236}">
                <a16:creationId xmlns:a16="http://schemas.microsoft.com/office/drawing/2014/main" id="{68129093-C95C-4F9A-AC03-D0C6B08CE216}"/>
              </a:ext>
            </a:extLst>
          </p:cNvPr>
          <p:cNvSpPr/>
          <p:nvPr/>
        </p:nvSpPr>
        <p:spPr>
          <a:xfrm rot="5400000">
            <a:off x="-2927810" y="3503622"/>
            <a:ext cx="6282189" cy="42657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4" name="Rectangle 3">
            <a:extLst>
              <a:ext uri="{FF2B5EF4-FFF2-40B4-BE49-F238E27FC236}">
                <a16:creationId xmlns:a16="http://schemas.microsoft.com/office/drawing/2014/main" id="{92A782B8-4E9E-4874-A94E-0948CAE6E15B}"/>
              </a:ext>
            </a:extLst>
          </p:cNvPr>
          <p:cNvSpPr/>
          <p:nvPr/>
        </p:nvSpPr>
        <p:spPr>
          <a:xfrm rot="5400000">
            <a:off x="-485552" y="485552"/>
            <a:ext cx="1397674" cy="42657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Box 6">
            <a:extLst>
              <a:ext uri="{FF2B5EF4-FFF2-40B4-BE49-F238E27FC236}">
                <a16:creationId xmlns:a16="http://schemas.microsoft.com/office/drawing/2014/main" id="{08C14B3F-C8ED-4B10-AEC3-404789C5FE49}"/>
              </a:ext>
            </a:extLst>
          </p:cNvPr>
          <p:cNvSpPr txBox="1"/>
          <p:nvPr/>
        </p:nvSpPr>
        <p:spPr>
          <a:xfrm>
            <a:off x="1089585" y="1734406"/>
            <a:ext cx="10233660" cy="1938992"/>
          </a:xfrm>
          <a:prstGeom prst="rect">
            <a:avLst/>
          </a:prstGeom>
          <a:noFill/>
        </p:spPr>
        <p:txBody>
          <a:bodyPr wrap="square">
            <a:spAutoFit/>
          </a:bodyPr>
          <a:lstStyle/>
          <a:p>
            <a:pPr algn="ctr"/>
            <a:r>
              <a:rPr lang="en-GB" sz="2000" b="1" dirty="0">
                <a:effectLst/>
                <a:latin typeface="Times New Roman" panose="02020603050405020304" pitchFamily="18" charset="0"/>
                <a:ea typeface="Times New Roman" panose="02020603050405020304" pitchFamily="18" charset="0"/>
              </a:rPr>
              <a:t>Case 3 </a:t>
            </a:r>
            <a:endParaRPr lang="en-GB" sz="2000" b="1" dirty="0">
              <a:latin typeface="Times New Roman" panose="02020603050405020304" pitchFamily="18" charset="0"/>
              <a:ea typeface="Times New Roman" panose="02020603050405020304" pitchFamily="18" charset="0"/>
            </a:endParaRPr>
          </a:p>
          <a:p>
            <a:pPr algn="ctr"/>
            <a:r>
              <a:rPr lang="en-GB" sz="2000" dirty="0">
                <a:effectLst/>
                <a:latin typeface="Times New Roman" panose="02020603050405020304" pitchFamily="18" charset="0"/>
                <a:ea typeface="Times New Roman" panose="02020603050405020304" pitchFamily="18" charset="0"/>
              </a:rPr>
              <a:t>“There is quite a contrast from the previous two domestics, from the previous answers provided as 'Yes' to the ones today provided 'No', they are all control based therefore there is a concern that this could be as a result of controlling behaviour… although there has been no clear instance of abuse in this incident there is some history between the pair that shows there is the potential for harm”.</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10" name="Picture 9">
            <a:extLst>
              <a:ext uri="{FF2B5EF4-FFF2-40B4-BE49-F238E27FC236}">
                <a16:creationId xmlns:a16="http://schemas.microsoft.com/office/drawing/2014/main" id="{CD85A2CE-441E-4569-B43E-3A081AED5668}"/>
              </a:ext>
            </a:extLst>
          </p:cNvPr>
          <p:cNvPicPr>
            <a:picLocks noChangeAspect="1"/>
          </p:cNvPicPr>
          <p:nvPr/>
        </p:nvPicPr>
        <p:blipFill>
          <a:blip r:embed="rId3"/>
          <a:stretch>
            <a:fillRect/>
          </a:stretch>
        </p:blipFill>
        <p:spPr>
          <a:xfrm>
            <a:off x="7955280" y="5509456"/>
            <a:ext cx="4236720" cy="1348543"/>
          </a:xfrm>
          <a:prstGeom prst="rect">
            <a:avLst/>
          </a:prstGeom>
        </p:spPr>
      </p:pic>
      <p:sp>
        <p:nvSpPr>
          <p:cNvPr id="14" name="TextBox 13">
            <a:extLst>
              <a:ext uri="{FF2B5EF4-FFF2-40B4-BE49-F238E27FC236}">
                <a16:creationId xmlns:a16="http://schemas.microsoft.com/office/drawing/2014/main" id="{787409D6-729B-4B2F-A165-32586FCD738F}"/>
              </a:ext>
            </a:extLst>
          </p:cNvPr>
          <p:cNvSpPr txBox="1"/>
          <p:nvPr/>
        </p:nvSpPr>
        <p:spPr>
          <a:xfrm>
            <a:off x="1607457" y="60677"/>
            <a:ext cx="9403657" cy="1569660"/>
          </a:xfrm>
          <a:prstGeom prst="rect">
            <a:avLst/>
          </a:prstGeom>
          <a:noFill/>
        </p:spPr>
        <p:txBody>
          <a:bodyPr wrap="square" rtlCol="0">
            <a:spAutoFit/>
          </a:bodyPr>
          <a:lstStyle/>
          <a:p>
            <a:pPr algn="ctr"/>
            <a:r>
              <a:rPr lang="en-GB" sz="3200" b="1" dirty="0"/>
              <a:t>Police Recorded History</a:t>
            </a:r>
          </a:p>
          <a:p>
            <a:pPr algn="ctr"/>
            <a:r>
              <a:rPr lang="en-GB" sz="3200" b="1" dirty="0"/>
              <a:t>Supplementary Information </a:t>
            </a:r>
          </a:p>
          <a:p>
            <a:pPr algn="ctr"/>
            <a:endParaRPr lang="en-GB" sz="3200" b="1" dirty="0"/>
          </a:p>
        </p:txBody>
      </p:sp>
      <p:sp>
        <p:nvSpPr>
          <p:cNvPr id="18" name="TextBox 17">
            <a:extLst>
              <a:ext uri="{FF2B5EF4-FFF2-40B4-BE49-F238E27FC236}">
                <a16:creationId xmlns:a16="http://schemas.microsoft.com/office/drawing/2014/main" id="{AF91D962-8DBC-4AF2-AC0B-EC38AD42BA05}"/>
              </a:ext>
            </a:extLst>
          </p:cNvPr>
          <p:cNvSpPr txBox="1"/>
          <p:nvPr/>
        </p:nvSpPr>
        <p:spPr>
          <a:xfrm>
            <a:off x="1466699" y="4418679"/>
            <a:ext cx="7002931" cy="1323439"/>
          </a:xfrm>
          <a:prstGeom prst="rect">
            <a:avLst/>
          </a:prstGeom>
          <a:noFill/>
        </p:spPr>
        <p:txBody>
          <a:bodyPr wrap="square">
            <a:spAutoFit/>
          </a:bodyPr>
          <a:lstStyle/>
          <a:p>
            <a:pPr algn="ctr"/>
            <a:r>
              <a:rPr lang="en-GB" sz="2000" b="1" dirty="0">
                <a:latin typeface="Times New Roman" panose="02020603050405020304" pitchFamily="18" charset="0"/>
                <a:ea typeface="Times New Roman" panose="02020603050405020304" pitchFamily="18" charset="0"/>
              </a:rPr>
              <a:t>PC 8</a:t>
            </a:r>
          </a:p>
          <a:p>
            <a:pPr algn="ctr"/>
            <a:r>
              <a:rPr lang="en-GB" sz="2000" dirty="0">
                <a:latin typeface="Times New Roman" panose="02020603050405020304" pitchFamily="18" charset="0"/>
                <a:ea typeface="Times New Roman" panose="02020603050405020304" pitchFamily="18" charset="0"/>
              </a:rPr>
              <a:t>“Or [victims] say no, no, he would never, he would never hurt me. </a:t>
            </a:r>
          </a:p>
          <a:p>
            <a:pPr algn="ctr"/>
            <a:r>
              <a:rPr lang="en-GB" sz="2000" dirty="0" err="1">
                <a:latin typeface="Times New Roman" panose="02020603050405020304" pitchFamily="18" charset="0"/>
                <a:ea typeface="Times New Roman" panose="02020603050405020304" pitchFamily="18" charset="0"/>
              </a:rPr>
              <a:t>Ohh</a:t>
            </a:r>
            <a:r>
              <a:rPr lang="en-GB" sz="2000" dirty="0">
                <a:latin typeface="Times New Roman" panose="02020603050405020304" pitchFamily="18" charset="0"/>
                <a:ea typeface="Times New Roman" panose="02020603050405020304" pitchFamily="18" charset="0"/>
              </a:rPr>
              <a:t> well, that's funny because I was only here last week when he punched you in the face and gave you a fat lip.”</a:t>
            </a:r>
          </a:p>
        </p:txBody>
      </p:sp>
    </p:spTree>
    <p:extLst>
      <p:ext uri="{BB962C8B-B14F-4D97-AF65-F5344CB8AC3E}">
        <p14:creationId xmlns:p14="http://schemas.microsoft.com/office/powerpoint/2010/main" val="2424012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3722649E-B8C3-4B3D-AA8F-5CD2D13C2ADA}"/>
              </a:ext>
            </a:extLst>
          </p:cNvPr>
          <p:cNvSpPr/>
          <p:nvPr/>
        </p:nvSpPr>
        <p:spPr>
          <a:xfrm>
            <a:off x="213284" y="3"/>
            <a:ext cx="11978716" cy="1323440"/>
          </a:xfrm>
          <a:prstGeom prst="rect">
            <a:avLst/>
          </a:prstGeom>
          <a:solidFill>
            <a:schemeClr val="bg1">
              <a:lumMod val="95000"/>
            </a:schemeClr>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3" name="Rectangle 2">
            <a:extLst>
              <a:ext uri="{FF2B5EF4-FFF2-40B4-BE49-F238E27FC236}">
                <a16:creationId xmlns:a16="http://schemas.microsoft.com/office/drawing/2014/main" id="{68129093-C95C-4F9A-AC03-D0C6B08CE216}"/>
              </a:ext>
            </a:extLst>
          </p:cNvPr>
          <p:cNvSpPr/>
          <p:nvPr/>
        </p:nvSpPr>
        <p:spPr>
          <a:xfrm rot="5400000">
            <a:off x="-2927810" y="3503622"/>
            <a:ext cx="6282189" cy="42657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4" name="Rectangle 3">
            <a:extLst>
              <a:ext uri="{FF2B5EF4-FFF2-40B4-BE49-F238E27FC236}">
                <a16:creationId xmlns:a16="http://schemas.microsoft.com/office/drawing/2014/main" id="{92A782B8-4E9E-4874-A94E-0948CAE6E15B}"/>
              </a:ext>
            </a:extLst>
          </p:cNvPr>
          <p:cNvSpPr/>
          <p:nvPr/>
        </p:nvSpPr>
        <p:spPr>
          <a:xfrm rot="5400000">
            <a:off x="-448436" y="448437"/>
            <a:ext cx="1323442" cy="42657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0" name="Picture 9">
            <a:extLst>
              <a:ext uri="{FF2B5EF4-FFF2-40B4-BE49-F238E27FC236}">
                <a16:creationId xmlns:a16="http://schemas.microsoft.com/office/drawing/2014/main" id="{CD85A2CE-441E-4569-B43E-3A081AED5668}"/>
              </a:ext>
            </a:extLst>
          </p:cNvPr>
          <p:cNvPicPr>
            <a:picLocks noChangeAspect="1"/>
          </p:cNvPicPr>
          <p:nvPr/>
        </p:nvPicPr>
        <p:blipFill>
          <a:blip r:embed="rId3"/>
          <a:stretch>
            <a:fillRect/>
          </a:stretch>
        </p:blipFill>
        <p:spPr>
          <a:xfrm>
            <a:off x="7955280" y="5509456"/>
            <a:ext cx="4236720" cy="1348543"/>
          </a:xfrm>
          <a:prstGeom prst="rect">
            <a:avLst/>
          </a:prstGeom>
        </p:spPr>
      </p:pic>
      <p:sp>
        <p:nvSpPr>
          <p:cNvPr id="11" name="TextBox 10">
            <a:extLst>
              <a:ext uri="{FF2B5EF4-FFF2-40B4-BE49-F238E27FC236}">
                <a16:creationId xmlns:a16="http://schemas.microsoft.com/office/drawing/2014/main" id="{BA9B7B89-26AA-481A-A8B5-12FD31183689}"/>
              </a:ext>
            </a:extLst>
          </p:cNvPr>
          <p:cNvSpPr txBox="1"/>
          <p:nvPr/>
        </p:nvSpPr>
        <p:spPr>
          <a:xfrm>
            <a:off x="849484" y="1845661"/>
            <a:ext cx="10493029" cy="1631216"/>
          </a:xfrm>
          <a:prstGeom prst="rect">
            <a:avLst/>
          </a:prstGeom>
          <a:noFill/>
        </p:spPr>
        <p:txBody>
          <a:bodyPr wrap="square">
            <a:spAutoFit/>
          </a:bodyPr>
          <a:lstStyle/>
          <a:p>
            <a:pPr algn="ctr"/>
            <a:r>
              <a:rPr lang="en-GB" sz="2000" b="1" dirty="0">
                <a:latin typeface="Times New Roman" panose="02020603050405020304" pitchFamily="18" charset="0"/>
                <a:ea typeface="Times New Roman" panose="02020603050405020304" pitchFamily="18" charset="0"/>
              </a:rPr>
              <a:t>Case 12</a:t>
            </a:r>
          </a:p>
          <a:p>
            <a:pPr algn="ctr"/>
            <a:r>
              <a:rPr lang="en-GB" sz="2000" dirty="0">
                <a:latin typeface="Times New Roman" panose="02020603050405020304" pitchFamily="18" charset="0"/>
                <a:ea typeface="Times New Roman" panose="02020603050405020304" pitchFamily="18" charset="0"/>
              </a:rPr>
              <a:t>“**Please be aware that I have not been able to contact the aggrieved party, so this has been created using my own professional knowledge and research. </a:t>
            </a:r>
          </a:p>
          <a:p>
            <a:pPr algn="ctr"/>
            <a:r>
              <a:rPr lang="en-GB" sz="2000" dirty="0">
                <a:latin typeface="Times New Roman" panose="02020603050405020304" pitchFamily="18" charset="0"/>
                <a:ea typeface="Times New Roman" panose="02020603050405020304" pitchFamily="18" charset="0"/>
              </a:rPr>
              <a:t>I cannot say that the aggrieved party would answer in the way that I have assumed. Equally I cannot say for certain that the answers are given are an accurate description of her current situation.”</a:t>
            </a:r>
            <a:endParaRPr lang="en-GB" sz="2000" dirty="0"/>
          </a:p>
        </p:txBody>
      </p:sp>
      <p:sp>
        <p:nvSpPr>
          <p:cNvPr id="13" name="TextBox 12">
            <a:extLst>
              <a:ext uri="{FF2B5EF4-FFF2-40B4-BE49-F238E27FC236}">
                <a16:creationId xmlns:a16="http://schemas.microsoft.com/office/drawing/2014/main" id="{3FF341F3-5F54-4D34-BBAC-16E9F2F12F52}"/>
              </a:ext>
            </a:extLst>
          </p:cNvPr>
          <p:cNvSpPr txBox="1"/>
          <p:nvPr/>
        </p:nvSpPr>
        <p:spPr>
          <a:xfrm>
            <a:off x="426570" y="4261140"/>
            <a:ext cx="8534476" cy="1323439"/>
          </a:xfrm>
          <a:prstGeom prst="rect">
            <a:avLst/>
          </a:prstGeom>
          <a:noFill/>
        </p:spPr>
        <p:txBody>
          <a:bodyPr wrap="square">
            <a:spAutoFit/>
          </a:bodyPr>
          <a:lstStyle/>
          <a:p>
            <a:pPr algn="ctr"/>
            <a:r>
              <a:rPr lang="en-GB" sz="2000" b="1" dirty="0">
                <a:latin typeface="Times New Roman" panose="02020603050405020304" pitchFamily="18" charset="0"/>
                <a:ea typeface="Times New Roman" panose="02020603050405020304" pitchFamily="18" charset="0"/>
              </a:rPr>
              <a:t>Case 7 </a:t>
            </a:r>
          </a:p>
          <a:p>
            <a:pPr algn="ctr"/>
            <a:r>
              <a:rPr lang="en-GB" sz="2000" dirty="0">
                <a:latin typeface="Times New Roman" panose="02020603050405020304" pitchFamily="18" charset="0"/>
                <a:ea typeface="Times New Roman" panose="02020603050405020304" pitchFamily="18" charset="0"/>
              </a:rPr>
              <a:t>“</a:t>
            </a:r>
            <a:r>
              <a:rPr lang="en-GB" sz="2000" dirty="0">
                <a:effectLst/>
                <a:latin typeface="Times New Roman" panose="02020603050405020304" pitchFamily="18" charset="0"/>
                <a:ea typeface="Times New Roman" panose="02020603050405020304" pitchFamily="18" charset="0"/>
              </a:rPr>
              <a:t>Did not engage with police further so DASH questions could not be completed so this form has been completed based on officer’s prior knowledge of S and previous RMS entries.”</a:t>
            </a:r>
            <a:endParaRPr lang="en-GB" sz="2000" dirty="0"/>
          </a:p>
        </p:txBody>
      </p:sp>
      <p:sp>
        <p:nvSpPr>
          <p:cNvPr id="6" name="TextBox 5">
            <a:extLst>
              <a:ext uri="{FF2B5EF4-FFF2-40B4-BE49-F238E27FC236}">
                <a16:creationId xmlns:a16="http://schemas.microsoft.com/office/drawing/2014/main" id="{A6502BBF-76B5-3AD7-4635-B497717AC751}"/>
              </a:ext>
            </a:extLst>
          </p:cNvPr>
          <p:cNvSpPr txBox="1"/>
          <p:nvPr/>
        </p:nvSpPr>
        <p:spPr>
          <a:xfrm>
            <a:off x="1607457" y="63986"/>
            <a:ext cx="9403657" cy="1569660"/>
          </a:xfrm>
          <a:prstGeom prst="rect">
            <a:avLst/>
          </a:prstGeom>
          <a:noFill/>
        </p:spPr>
        <p:txBody>
          <a:bodyPr wrap="square" rtlCol="0">
            <a:spAutoFit/>
          </a:bodyPr>
          <a:lstStyle/>
          <a:p>
            <a:pPr algn="ctr"/>
            <a:r>
              <a:rPr lang="en-GB" sz="3200" b="1" dirty="0"/>
              <a:t>Police Recorded History</a:t>
            </a:r>
          </a:p>
          <a:p>
            <a:pPr algn="ctr"/>
            <a:r>
              <a:rPr lang="en-GB" sz="3200" b="1" dirty="0"/>
              <a:t>Supplementary Information </a:t>
            </a:r>
          </a:p>
          <a:p>
            <a:pPr algn="ctr"/>
            <a:endParaRPr lang="en-GB" sz="3200" b="1" dirty="0"/>
          </a:p>
        </p:txBody>
      </p:sp>
    </p:spTree>
    <p:extLst>
      <p:ext uri="{BB962C8B-B14F-4D97-AF65-F5344CB8AC3E}">
        <p14:creationId xmlns:p14="http://schemas.microsoft.com/office/powerpoint/2010/main" val="6736649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3722649E-B8C3-4B3D-AA8F-5CD2D13C2ADA}"/>
              </a:ext>
            </a:extLst>
          </p:cNvPr>
          <p:cNvSpPr/>
          <p:nvPr/>
        </p:nvSpPr>
        <p:spPr>
          <a:xfrm>
            <a:off x="426572" y="1"/>
            <a:ext cx="11765428" cy="1142999"/>
          </a:xfrm>
          <a:prstGeom prst="rect">
            <a:avLst/>
          </a:prstGeom>
          <a:solidFill>
            <a:schemeClr val="bg1">
              <a:lumMod val="95000"/>
            </a:schemeClr>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3" name="Rectangle 2">
            <a:extLst>
              <a:ext uri="{FF2B5EF4-FFF2-40B4-BE49-F238E27FC236}">
                <a16:creationId xmlns:a16="http://schemas.microsoft.com/office/drawing/2014/main" id="{68129093-C95C-4F9A-AC03-D0C6B08CE216}"/>
              </a:ext>
            </a:extLst>
          </p:cNvPr>
          <p:cNvSpPr/>
          <p:nvPr/>
        </p:nvSpPr>
        <p:spPr>
          <a:xfrm rot="5400000">
            <a:off x="-2927810" y="3503622"/>
            <a:ext cx="6282189" cy="42657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4" name="Rectangle 3">
            <a:extLst>
              <a:ext uri="{FF2B5EF4-FFF2-40B4-BE49-F238E27FC236}">
                <a16:creationId xmlns:a16="http://schemas.microsoft.com/office/drawing/2014/main" id="{92A782B8-4E9E-4874-A94E-0948CAE6E15B}"/>
              </a:ext>
            </a:extLst>
          </p:cNvPr>
          <p:cNvSpPr/>
          <p:nvPr/>
        </p:nvSpPr>
        <p:spPr>
          <a:xfrm rot="5400000">
            <a:off x="-403936" y="403936"/>
            <a:ext cx="1234440" cy="426567"/>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Box 6">
            <a:extLst>
              <a:ext uri="{FF2B5EF4-FFF2-40B4-BE49-F238E27FC236}">
                <a16:creationId xmlns:a16="http://schemas.microsoft.com/office/drawing/2014/main" id="{08C14B3F-C8ED-4B10-AEC3-404789C5FE49}"/>
              </a:ext>
            </a:extLst>
          </p:cNvPr>
          <p:cNvSpPr txBox="1"/>
          <p:nvPr/>
        </p:nvSpPr>
        <p:spPr>
          <a:xfrm>
            <a:off x="560070" y="4179722"/>
            <a:ext cx="7650694" cy="2554545"/>
          </a:xfrm>
          <a:prstGeom prst="rect">
            <a:avLst/>
          </a:prstGeom>
          <a:noFill/>
        </p:spPr>
        <p:txBody>
          <a:bodyPr wrap="square">
            <a:spAutoFit/>
          </a:bodyPr>
          <a:lstStyle/>
          <a:p>
            <a:pPr algn="ctr"/>
            <a:r>
              <a:rPr lang="en-GB" sz="2000" b="1" dirty="0">
                <a:effectLst/>
                <a:latin typeface="Times New Roman" panose="02020603050405020304" pitchFamily="18" charset="0"/>
                <a:ea typeface="Times New Roman" panose="02020603050405020304" pitchFamily="18" charset="0"/>
              </a:rPr>
              <a:t>Case 1 </a:t>
            </a:r>
            <a:endParaRPr lang="en-GB" sz="2000" b="1" dirty="0">
              <a:latin typeface="Times New Roman" panose="02020603050405020304" pitchFamily="18" charset="0"/>
              <a:ea typeface="Times New Roman" panose="02020603050405020304" pitchFamily="18" charset="0"/>
            </a:endParaRPr>
          </a:p>
          <a:p>
            <a:pPr algn="ctr"/>
            <a:r>
              <a:rPr lang="en-GB" sz="2000" dirty="0">
                <a:effectLst/>
                <a:latin typeface="Times New Roman" panose="02020603050405020304" pitchFamily="18" charset="0"/>
                <a:ea typeface="Times New Roman" panose="02020603050405020304" pitchFamily="18" charset="0"/>
              </a:rPr>
              <a:t>“only one domestic in the last 12 months”</a:t>
            </a:r>
          </a:p>
          <a:p>
            <a:pPr algn="ctr"/>
            <a:r>
              <a:rPr lang="en-GB" sz="2000" dirty="0">
                <a:effectLst/>
                <a:latin typeface="Times New Roman" panose="02020603050405020304" pitchFamily="18" charset="0"/>
                <a:ea typeface="Times New Roman" panose="02020603050405020304" pitchFamily="18" charset="0"/>
              </a:rPr>
              <a:t>“this is the first call in nearly a year from these two so this will be graded low”.</a:t>
            </a:r>
          </a:p>
          <a:p>
            <a:pPr algn="ctr"/>
            <a:endParaRPr lang="en-GB" sz="2000" dirty="0">
              <a:effectLst/>
              <a:latin typeface="Times New Roman" panose="02020603050405020304" pitchFamily="18" charset="0"/>
              <a:ea typeface="Times New Roman" panose="02020603050405020304" pitchFamily="18" charset="0"/>
            </a:endParaRPr>
          </a:p>
          <a:p>
            <a:pPr algn="ctr"/>
            <a:r>
              <a:rPr lang="en-GB" sz="2000" b="1" dirty="0">
                <a:latin typeface="Times New Roman" panose="02020603050405020304" pitchFamily="18" charset="0"/>
                <a:ea typeface="Times New Roman" panose="02020603050405020304" pitchFamily="18" charset="0"/>
              </a:rPr>
              <a:t>C</a:t>
            </a:r>
            <a:r>
              <a:rPr lang="en-GB" sz="2000" b="1" dirty="0">
                <a:effectLst/>
                <a:latin typeface="Times New Roman" panose="02020603050405020304" pitchFamily="18" charset="0"/>
                <a:ea typeface="Times New Roman" panose="02020603050405020304" pitchFamily="18" charset="0"/>
              </a:rPr>
              <a:t>ase 12 </a:t>
            </a:r>
          </a:p>
          <a:p>
            <a:pPr algn="ctr"/>
            <a:r>
              <a:rPr lang="en-GB" sz="2000" dirty="0">
                <a:effectLst/>
                <a:latin typeface="Times New Roman" panose="02020603050405020304" pitchFamily="18" charset="0"/>
                <a:ea typeface="Times New Roman" panose="02020603050405020304" pitchFamily="18" charset="0"/>
              </a:rPr>
              <a:t>“last domestic was in 2016/7 from the records” </a:t>
            </a:r>
          </a:p>
          <a:p>
            <a:pPr algn="ctr"/>
            <a:endParaRPr lang="en-GB" sz="2000" dirty="0">
              <a:effectLst/>
              <a:latin typeface="Times New Roman" panose="02020603050405020304" pitchFamily="18" charset="0"/>
              <a:ea typeface="Times New Roman" panose="02020603050405020304" pitchFamily="18" charset="0"/>
            </a:endParaRPr>
          </a:p>
        </p:txBody>
      </p:sp>
      <p:pic>
        <p:nvPicPr>
          <p:cNvPr id="10" name="Picture 9">
            <a:extLst>
              <a:ext uri="{FF2B5EF4-FFF2-40B4-BE49-F238E27FC236}">
                <a16:creationId xmlns:a16="http://schemas.microsoft.com/office/drawing/2014/main" id="{CD85A2CE-441E-4569-B43E-3A081AED5668}"/>
              </a:ext>
            </a:extLst>
          </p:cNvPr>
          <p:cNvPicPr>
            <a:picLocks noChangeAspect="1"/>
          </p:cNvPicPr>
          <p:nvPr/>
        </p:nvPicPr>
        <p:blipFill>
          <a:blip r:embed="rId3"/>
          <a:stretch>
            <a:fillRect/>
          </a:stretch>
        </p:blipFill>
        <p:spPr>
          <a:xfrm>
            <a:off x="7955280" y="5509456"/>
            <a:ext cx="4236720" cy="1348543"/>
          </a:xfrm>
          <a:prstGeom prst="rect">
            <a:avLst/>
          </a:prstGeom>
        </p:spPr>
      </p:pic>
      <p:sp>
        <p:nvSpPr>
          <p:cNvPr id="14" name="TextBox 13">
            <a:extLst>
              <a:ext uri="{FF2B5EF4-FFF2-40B4-BE49-F238E27FC236}">
                <a16:creationId xmlns:a16="http://schemas.microsoft.com/office/drawing/2014/main" id="{787409D6-729B-4B2F-A165-32586FCD738F}"/>
              </a:ext>
            </a:extLst>
          </p:cNvPr>
          <p:cNvSpPr txBox="1"/>
          <p:nvPr/>
        </p:nvSpPr>
        <p:spPr>
          <a:xfrm>
            <a:off x="1607455" y="-7232"/>
            <a:ext cx="9403657" cy="1569660"/>
          </a:xfrm>
          <a:prstGeom prst="rect">
            <a:avLst/>
          </a:prstGeom>
          <a:noFill/>
        </p:spPr>
        <p:txBody>
          <a:bodyPr wrap="square" rtlCol="0">
            <a:spAutoFit/>
          </a:bodyPr>
          <a:lstStyle/>
          <a:p>
            <a:pPr algn="ctr"/>
            <a:r>
              <a:rPr lang="en-GB" sz="3200" b="1" dirty="0"/>
              <a:t>Police Recorded History</a:t>
            </a:r>
          </a:p>
          <a:p>
            <a:pPr algn="ctr"/>
            <a:r>
              <a:rPr lang="en-GB" sz="3200" b="1" dirty="0"/>
              <a:t>Frequency</a:t>
            </a:r>
          </a:p>
          <a:p>
            <a:pPr algn="ctr"/>
            <a:endParaRPr lang="en-GB" sz="3200" b="1" dirty="0"/>
          </a:p>
        </p:txBody>
      </p:sp>
      <p:sp>
        <p:nvSpPr>
          <p:cNvPr id="18" name="TextBox 17">
            <a:extLst>
              <a:ext uri="{FF2B5EF4-FFF2-40B4-BE49-F238E27FC236}">
                <a16:creationId xmlns:a16="http://schemas.microsoft.com/office/drawing/2014/main" id="{AF91D962-8DBC-4AF2-AC0B-EC38AD42BA05}"/>
              </a:ext>
            </a:extLst>
          </p:cNvPr>
          <p:cNvSpPr txBox="1"/>
          <p:nvPr/>
        </p:nvSpPr>
        <p:spPr>
          <a:xfrm>
            <a:off x="2807817" y="1498886"/>
            <a:ext cx="7002931" cy="2246769"/>
          </a:xfrm>
          <a:prstGeom prst="rect">
            <a:avLst/>
          </a:prstGeom>
          <a:noFill/>
        </p:spPr>
        <p:txBody>
          <a:bodyPr wrap="square">
            <a:spAutoFit/>
          </a:bodyPr>
          <a:lstStyle/>
          <a:p>
            <a:pPr algn="ctr"/>
            <a:r>
              <a:rPr lang="en-GB" sz="2000" b="1" dirty="0">
                <a:latin typeface="Times New Roman" panose="02020603050405020304" pitchFamily="18" charset="0"/>
                <a:ea typeface="Times New Roman" panose="02020603050405020304" pitchFamily="18" charset="0"/>
              </a:rPr>
              <a:t>Case 11</a:t>
            </a:r>
          </a:p>
          <a:p>
            <a:pPr algn="ctr"/>
            <a:r>
              <a:rPr lang="en-GB" sz="2000" dirty="0">
                <a:latin typeface="Times New Roman" panose="02020603050405020304" pitchFamily="18" charset="0"/>
                <a:ea typeface="Times New Roman" panose="02020603050405020304" pitchFamily="18" charset="0"/>
              </a:rPr>
              <a:t>“this has happened several times already which has been previously reported and is likely to continue”</a:t>
            </a:r>
          </a:p>
          <a:p>
            <a:pPr algn="ctr"/>
            <a:endParaRPr lang="en-GB" sz="2000" dirty="0">
              <a:latin typeface="Times New Roman" panose="02020603050405020304" pitchFamily="18" charset="0"/>
              <a:ea typeface="Times New Roman" panose="02020603050405020304" pitchFamily="18" charset="0"/>
            </a:endParaRPr>
          </a:p>
          <a:p>
            <a:pPr algn="ctr"/>
            <a:r>
              <a:rPr lang="en-GB" sz="2000" b="1" dirty="0">
                <a:latin typeface="Times New Roman" panose="02020603050405020304" pitchFamily="18" charset="0"/>
                <a:ea typeface="Times New Roman" panose="02020603050405020304" pitchFamily="18" charset="0"/>
              </a:rPr>
              <a:t>Case 4</a:t>
            </a:r>
          </a:p>
          <a:p>
            <a:pPr algn="ctr"/>
            <a:r>
              <a:rPr lang="en-GB" sz="2000" dirty="0">
                <a:latin typeface="Times New Roman" panose="02020603050405020304" pitchFamily="18" charset="0"/>
                <a:ea typeface="Times New Roman" panose="02020603050405020304" pitchFamily="18" charset="0"/>
              </a:rPr>
              <a:t>“[medium risk was applied] due to the amount of incidents which has been reported in the last 3 months and ongoing harassment”. </a:t>
            </a:r>
          </a:p>
        </p:txBody>
      </p:sp>
    </p:spTree>
    <p:extLst>
      <p:ext uri="{BB962C8B-B14F-4D97-AF65-F5344CB8AC3E}">
        <p14:creationId xmlns:p14="http://schemas.microsoft.com/office/powerpoint/2010/main" val="19883838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3722649E-B8C3-4B3D-AA8F-5CD2D13C2ADA}"/>
              </a:ext>
            </a:extLst>
          </p:cNvPr>
          <p:cNvSpPr/>
          <p:nvPr/>
        </p:nvSpPr>
        <p:spPr>
          <a:xfrm>
            <a:off x="426572" y="1"/>
            <a:ext cx="11765428" cy="1397674"/>
          </a:xfrm>
          <a:prstGeom prst="rect">
            <a:avLst/>
          </a:prstGeom>
          <a:solidFill>
            <a:schemeClr val="bg1">
              <a:lumMod val="95000"/>
            </a:schemeClr>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3" name="Rectangle 2">
            <a:extLst>
              <a:ext uri="{FF2B5EF4-FFF2-40B4-BE49-F238E27FC236}">
                <a16:creationId xmlns:a16="http://schemas.microsoft.com/office/drawing/2014/main" id="{68129093-C95C-4F9A-AC03-D0C6B08CE216}"/>
              </a:ext>
            </a:extLst>
          </p:cNvPr>
          <p:cNvSpPr/>
          <p:nvPr/>
        </p:nvSpPr>
        <p:spPr>
          <a:xfrm rot="5400000">
            <a:off x="-2927810" y="3503622"/>
            <a:ext cx="6282189" cy="42657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4" name="Rectangle 3">
            <a:extLst>
              <a:ext uri="{FF2B5EF4-FFF2-40B4-BE49-F238E27FC236}">
                <a16:creationId xmlns:a16="http://schemas.microsoft.com/office/drawing/2014/main" id="{92A782B8-4E9E-4874-A94E-0948CAE6E15B}"/>
              </a:ext>
            </a:extLst>
          </p:cNvPr>
          <p:cNvSpPr/>
          <p:nvPr/>
        </p:nvSpPr>
        <p:spPr>
          <a:xfrm rot="5400000">
            <a:off x="-485552" y="485552"/>
            <a:ext cx="1397674" cy="42657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0" name="Picture 9">
            <a:extLst>
              <a:ext uri="{FF2B5EF4-FFF2-40B4-BE49-F238E27FC236}">
                <a16:creationId xmlns:a16="http://schemas.microsoft.com/office/drawing/2014/main" id="{CD85A2CE-441E-4569-B43E-3A081AED5668}"/>
              </a:ext>
            </a:extLst>
          </p:cNvPr>
          <p:cNvPicPr>
            <a:picLocks noChangeAspect="1"/>
          </p:cNvPicPr>
          <p:nvPr/>
        </p:nvPicPr>
        <p:blipFill>
          <a:blip r:embed="rId3"/>
          <a:stretch>
            <a:fillRect/>
          </a:stretch>
        </p:blipFill>
        <p:spPr>
          <a:xfrm>
            <a:off x="7955280" y="5509456"/>
            <a:ext cx="4236720" cy="1348543"/>
          </a:xfrm>
          <a:prstGeom prst="rect">
            <a:avLst/>
          </a:prstGeom>
        </p:spPr>
      </p:pic>
      <p:sp>
        <p:nvSpPr>
          <p:cNvPr id="14" name="TextBox 13">
            <a:extLst>
              <a:ext uri="{FF2B5EF4-FFF2-40B4-BE49-F238E27FC236}">
                <a16:creationId xmlns:a16="http://schemas.microsoft.com/office/drawing/2014/main" id="{787409D6-729B-4B2F-A165-32586FCD738F}"/>
              </a:ext>
            </a:extLst>
          </p:cNvPr>
          <p:cNvSpPr txBox="1"/>
          <p:nvPr/>
        </p:nvSpPr>
        <p:spPr>
          <a:xfrm>
            <a:off x="1607457" y="60677"/>
            <a:ext cx="9403657" cy="1569660"/>
          </a:xfrm>
          <a:prstGeom prst="rect">
            <a:avLst/>
          </a:prstGeom>
          <a:noFill/>
        </p:spPr>
        <p:txBody>
          <a:bodyPr wrap="square" rtlCol="0">
            <a:spAutoFit/>
          </a:bodyPr>
          <a:lstStyle/>
          <a:p>
            <a:pPr algn="ctr"/>
            <a:r>
              <a:rPr lang="en-GB" sz="3200" b="1" dirty="0"/>
              <a:t>Police Recorded History</a:t>
            </a:r>
          </a:p>
          <a:p>
            <a:pPr algn="ctr"/>
            <a:r>
              <a:rPr lang="en-GB" sz="3200" b="1" dirty="0"/>
              <a:t>Not Representative of IPV Dynamics</a:t>
            </a:r>
          </a:p>
          <a:p>
            <a:pPr algn="ctr"/>
            <a:endParaRPr lang="en-GB" sz="3200" b="1" dirty="0"/>
          </a:p>
        </p:txBody>
      </p:sp>
      <p:sp>
        <p:nvSpPr>
          <p:cNvPr id="18" name="TextBox 17">
            <a:extLst>
              <a:ext uri="{FF2B5EF4-FFF2-40B4-BE49-F238E27FC236}">
                <a16:creationId xmlns:a16="http://schemas.microsoft.com/office/drawing/2014/main" id="{AF91D962-8DBC-4AF2-AC0B-EC38AD42BA05}"/>
              </a:ext>
            </a:extLst>
          </p:cNvPr>
          <p:cNvSpPr txBox="1"/>
          <p:nvPr/>
        </p:nvSpPr>
        <p:spPr>
          <a:xfrm>
            <a:off x="2979269" y="2300928"/>
            <a:ext cx="7002931" cy="1826910"/>
          </a:xfrm>
          <a:prstGeom prst="rect">
            <a:avLst/>
          </a:prstGeom>
          <a:noFill/>
        </p:spPr>
        <p:txBody>
          <a:bodyPr wrap="square">
            <a:spAutoFit/>
          </a:bodyPr>
          <a:lstStyle/>
          <a:p>
            <a:pPr algn="ctr">
              <a:lnSpc>
                <a:spcPct val="107000"/>
              </a:lnSpc>
              <a:spcAft>
                <a:spcPts val="800"/>
              </a:spcAft>
            </a:pPr>
            <a:r>
              <a:rPr lang="en-GB" sz="2000" b="1" dirty="0">
                <a:latin typeface="Times New Roman" panose="02020603050405020304" pitchFamily="18" charset="0"/>
                <a:ea typeface="Calibri" panose="020F0502020204030204" pitchFamily="34" charset="0"/>
                <a:cs typeface="Times New Roman" panose="02020603050405020304" pitchFamily="18" charset="0"/>
              </a:rPr>
              <a:t>PC 2</a:t>
            </a:r>
          </a:p>
          <a:p>
            <a:pPr>
              <a:lnSpc>
                <a:spcPct val="107000"/>
              </a:lnSpc>
              <a:spcAft>
                <a:spcPts val="800"/>
              </a:spcAft>
            </a:pPr>
            <a:r>
              <a:rPr lang="en-GB" sz="2000" dirty="0">
                <a:effectLst/>
                <a:latin typeface="Times New Roman" panose="02020603050405020304" pitchFamily="18" charset="0"/>
                <a:ea typeface="Calibri" panose="020F0502020204030204" pitchFamily="34" charset="0"/>
                <a:cs typeface="Times New Roman" panose="02020603050405020304" pitchFamily="18" charset="0"/>
              </a:rPr>
              <a:t>“But actually, just because we've graded this last incident low doesn't mean to say that the thing that happened last week that we don't know about wasn't high and actually we’re perhaps missing opportunities there"</a:t>
            </a:r>
          </a:p>
        </p:txBody>
      </p:sp>
    </p:spTree>
    <p:extLst>
      <p:ext uri="{BB962C8B-B14F-4D97-AF65-F5344CB8AC3E}">
        <p14:creationId xmlns:p14="http://schemas.microsoft.com/office/powerpoint/2010/main" val="277572985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5220</TotalTime>
  <Words>1656</Words>
  <Application>Microsoft Office PowerPoint</Application>
  <PresentationFormat>Widescreen</PresentationFormat>
  <Paragraphs>206</Paragraphs>
  <Slides>21</Slides>
  <Notes>14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21</vt:i4>
      </vt:variant>
    </vt:vector>
  </HeadingPairs>
  <TitlesOfParts>
    <vt:vector size="26" baseType="lpstr">
      <vt:lpstr>Arial</vt:lpstr>
      <vt:lpstr>Calibri</vt:lpstr>
      <vt:lpstr>Calibri Light</vt:lpstr>
      <vt:lpstr>Times New Roman</vt:lpstr>
      <vt:lpstr>Office Theme</vt:lpstr>
      <vt:lpstr>Risky Business:  How the Police Are Influenced by and Identify Risk Factors in Responding to Intimate Partner Violence (IPV)</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Effects of An English Lockdown on Victim’s Experience of Intimate Partner Violence and The Police Response</dc:title>
  <dc:creator>Lucy Trafford</dc:creator>
  <cp:lastModifiedBy>Lucy Trafford</cp:lastModifiedBy>
  <cp:revision>2</cp:revision>
  <dcterms:created xsi:type="dcterms:W3CDTF">2022-09-10T14:15:15Z</dcterms:created>
  <dcterms:modified xsi:type="dcterms:W3CDTF">2023-03-26T12:31:58Z</dcterms:modified>
</cp:coreProperties>
</file>