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‘You’re </a:t>
            </a:r>
            <a:r>
              <a:rPr lang="en-GB" dirty="0" smtClean="0"/>
              <a:t>very good at doing the right thing but not at doing what you </a:t>
            </a:r>
            <a:r>
              <a:rPr lang="en-GB" smtClean="0"/>
              <a:t>are told!’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261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‘You’re very good at doing the right thing but not at doing what you are told!’</vt:lpstr>
    </vt:vector>
  </TitlesOfParts>
  <Company>Canterbury Christ Church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‘You’re very good at doing the right thing but not at doing what you are told!’</dc:title>
  <dc:creator>Williams, Emma (emma.williams@canterbury.ac.uk)</dc:creator>
  <cp:lastModifiedBy>Williams, Emma (emma.williams@canterbury.ac.uk)</cp:lastModifiedBy>
  <cp:revision>1</cp:revision>
  <dcterms:created xsi:type="dcterms:W3CDTF">2019-06-18T23:31:57Z</dcterms:created>
  <dcterms:modified xsi:type="dcterms:W3CDTF">2019-06-18T23:33:34Z</dcterms:modified>
</cp:coreProperties>
</file>