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0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1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4.xml" ContentType="application/vnd.openxmlformats-officedocument.theme+xml"/>
  <Override PartName="/ppt/slideLayouts/slideLayout7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1"/>
    <p:sldMasterId id="2147483736" r:id="rId2"/>
    <p:sldMasterId id="2147483700" r:id="rId3"/>
    <p:sldMasterId id="2147483656" r:id="rId4"/>
    <p:sldMasterId id="2147483810" r:id="rId5"/>
    <p:sldMasterId id="2147483834" r:id="rId6"/>
    <p:sldMasterId id="2147483855" r:id="rId7"/>
    <p:sldMasterId id="2147483864" r:id="rId8"/>
    <p:sldMasterId id="2147483819" r:id="rId9"/>
    <p:sldMasterId id="2147483871" r:id="rId10"/>
    <p:sldMasterId id="2147483878" r:id="rId11"/>
    <p:sldMasterId id="2147483885" r:id="rId12"/>
    <p:sldMasterId id="2147483892" r:id="rId13"/>
    <p:sldMasterId id="2147483669" r:id="rId14"/>
    <p:sldMasterId id="2147483789" r:id="rId15"/>
  </p:sldMasterIdLst>
  <p:handoutMasterIdLst>
    <p:handoutMasterId r:id="rId22"/>
  </p:handoutMasterIdLst>
  <p:sldIdLst>
    <p:sldId id="423" r:id="rId16"/>
    <p:sldId id="422" r:id="rId17"/>
    <p:sldId id="424" r:id="rId18"/>
    <p:sldId id="425" r:id="rId19"/>
    <p:sldId id="426" r:id="rId20"/>
    <p:sldId id="42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FEC"/>
    <a:srgbClr val="0A1E59"/>
    <a:srgbClr val="304FFF"/>
    <a:srgbClr val="6600CC"/>
    <a:srgbClr val="F088B6"/>
    <a:srgbClr val="1CA691"/>
    <a:srgbClr val="FAA719"/>
    <a:srgbClr val="3E77C0"/>
    <a:srgbClr val="FF3B58"/>
    <a:srgbClr val="EC5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EC0067-2E39-40F5-8370-B8CC63694899}" v="23" dt="2024-01-09T11:19:55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/>
    <p:restoredTop sz="96299"/>
  </p:normalViewPr>
  <p:slideViewPr>
    <p:cSldViewPr snapToGrid="0" snapToObjects="1" showGuides="1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4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Divine" userId="d8820c9d-ce22-462c-8ef9-b541f7326045" providerId="ADAL" clId="{72EC0067-2E39-40F5-8370-B8CC63694899}"/>
    <pc:docChg chg="custSel modSld">
      <pc:chgData name="Jo Divine" userId="d8820c9d-ce22-462c-8ef9-b541f7326045" providerId="ADAL" clId="{72EC0067-2E39-40F5-8370-B8CC63694899}" dt="2024-01-09T11:19:55.541" v="44" actId="1076"/>
      <pc:docMkLst>
        <pc:docMk/>
      </pc:docMkLst>
      <pc:sldChg chg="modSp mod">
        <pc:chgData name="Jo Divine" userId="d8820c9d-ce22-462c-8ef9-b541f7326045" providerId="ADAL" clId="{72EC0067-2E39-40F5-8370-B8CC63694899}" dt="2024-01-09T11:12:32.130" v="14" actId="20577"/>
        <pc:sldMkLst>
          <pc:docMk/>
          <pc:sldMk cId="3281611989" sldId="422"/>
        </pc:sldMkLst>
        <pc:graphicFrameChg chg="modGraphic">
          <ac:chgData name="Jo Divine" userId="d8820c9d-ce22-462c-8ef9-b541f7326045" providerId="ADAL" clId="{72EC0067-2E39-40F5-8370-B8CC63694899}" dt="2024-01-09T11:12:32.130" v="14" actId="20577"/>
          <ac:graphicFrameMkLst>
            <pc:docMk/>
            <pc:sldMk cId="3281611989" sldId="422"/>
            <ac:graphicFrameMk id="4" creationId="{0CE0A10B-1CFB-8EA8-BD76-F9928B04958A}"/>
          </ac:graphicFrameMkLst>
        </pc:graphicFrameChg>
      </pc:sldChg>
      <pc:sldChg chg="modSp mod">
        <pc:chgData name="Jo Divine" userId="d8820c9d-ce22-462c-8ef9-b541f7326045" providerId="ADAL" clId="{72EC0067-2E39-40F5-8370-B8CC63694899}" dt="2024-01-09T11:12:53.924" v="16" actId="20577"/>
        <pc:sldMkLst>
          <pc:docMk/>
          <pc:sldMk cId="219513944" sldId="424"/>
        </pc:sldMkLst>
        <pc:graphicFrameChg chg="modGraphic">
          <ac:chgData name="Jo Divine" userId="d8820c9d-ce22-462c-8ef9-b541f7326045" providerId="ADAL" clId="{72EC0067-2E39-40F5-8370-B8CC63694899}" dt="2024-01-09T11:12:53.924" v="16" actId="20577"/>
          <ac:graphicFrameMkLst>
            <pc:docMk/>
            <pc:sldMk cId="219513944" sldId="424"/>
            <ac:graphicFrameMk id="3" creationId="{EBED908F-424C-DCC7-5049-BE3BE1507AAD}"/>
          </ac:graphicFrameMkLst>
        </pc:graphicFrameChg>
      </pc:sldChg>
      <pc:sldChg chg="addSp delSp modSp">
        <pc:chgData name="Jo Divine" userId="d8820c9d-ce22-462c-8ef9-b541f7326045" providerId="ADAL" clId="{72EC0067-2E39-40F5-8370-B8CC63694899}" dt="2024-01-09T11:17:12.757" v="20" actId="1076"/>
        <pc:sldMkLst>
          <pc:docMk/>
          <pc:sldMk cId="3763491370" sldId="425"/>
        </pc:sldMkLst>
        <pc:picChg chg="del">
          <ac:chgData name="Jo Divine" userId="d8820c9d-ce22-462c-8ef9-b541f7326045" providerId="ADAL" clId="{72EC0067-2E39-40F5-8370-B8CC63694899}" dt="2024-01-09T11:16:47.688" v="17" actId="21"/>
          <ac:picMkLst>
            <pc:docMk/>
            <pc:sldMk cId="3763491370" sldId="425"/>
            <ac:picMk id="4" creationId="{A5368660-F5D3-DD38-F22D-0F38E2546946}"/>
          </ac:picMkLst>
        </pc:picChg>
        <pc:picChg chg="add mod">
          <ac:chgData name="Jo Divine" userId="d8820c9d-ce22-462c-8ef9-b541f7326045" providerId="ADAL" clId="{72EC0067-2E39-40F5-8370-B8CC63694899}" dt="2024-01-09T11:17:12.757" v="20" actId="1076"/>
          <ac:picMkLst>
            <pc:docMk/>
            <pc:sldMk cId="3763491370" sldId="425"/>
            <ac:picMk id="1025" creationId="{934C7138-F54A-A92F-E55C-F081AE28454E}"/>
          </ac:picMkLst>
        </pc:picChg>
      </pc:sldChg>
      <pc:sldChg chg="addSp delSp modSp mod">
        <pc:chgData name="Jo Divine" userId="d8820c9d-ce22-462c-8ef9-b541f7326045" providerId="ADAL" clId="{72EC0067-2E39-40F5-8370-B8CC63694899}" dt="2024-01-09T11:19:12.829" v="38" actId="14100"/>
        <pc:sldMkLst>
          <pc:docMk/>
          <pc:sldMk cId="4187501739" sldId="426"/>
        </pc:sldMkLst>
        <pc:picChg chg="del">
          <ac:chgData name="Jo Divine" userId="d8820c9d-ce22-462c-8ef9-b541f7326045" providerId="ADAL" clId="{72EC0067-2E39-40F5-8370-B8CC63694899}" dt="2024-01-09T11:17:29.224" v="21" actId="21"/>
          <ac:picMkLst>
            <pc:docMk/>
            <pc:sldMk cId="4187501739" sldId="426"/>
            <ac:picMk id="3" creationId="{ACE91FE6-8DC8-7545-189B-31C474A9799A}"/>
          </ac:picMkLst>
        </pc:picChg>
        <pc:picChg chg="add del">
          <ac:chgData name="Jo Divine" userId="d8820c9d-ce22-462c-8ef9-b541f7326045" providerId="ADAL" clId="{72EC0067-2E39-40F5-8370-B8CC63694899}" dt="2024-01-09T11:18:44.960" v="33" actId="21"/>
          <ac:picMkLst>
            <pc:docMk/>
            <pc:sldMk cId="4187501739" sldId="426"/>
            <ac:picMk id="4" creationId="{C03EB00E-65B8-8FCE-8A1B-880C620575DF}"/>
          </ac:picMkLst>
        </pc:picChg>
        <pc:picChg chg="add del mod">
          <ac:chgData name="Jo Divine" userId="d8820c9d-ce22-462c-8ef9-b541f7326045" providerId="ADAL" clId="{72EC0067-2E39-40F5-8370-B8CC63694899}" dt="2024-01-09T11:18:14.118" v="26" actId="21"/>
          <ac:picMkLst>
            <pc:docMk/>
            <pc:sldMk cId="4187501739" sldId="426"/>
            <ac:picMk id="2049" creationId="{A1AD1C1B-41A8-7C95-BA62-6CBB3BEEA23B}"/>
          </ac:picMkLst>
        </pc:picChg>
        <pc:picChg chg="add mod">
          <ac:chgData name="Jo Divine" userId="d8820c9d-ce22-462c-8ef9-b541f7326045" providerId="ADAL" clId="{72EC0067-2E39-40F5-8370-B8CC63694899}" dt="2024-01-09T11:19:12.829" v="38" actId="14100"/>
          <ac:picMkLst>
            <pc:docMk/>
            <pc:sldMk cId="4187501739" sldId="426"/>
            <ac:picMk id="2050" creationId="{64EECAF9-C464-2D94-C17B-3E3A4D1E221B}"/>
          </ac:picMkLst>
        </pc:picChg>
      </pc:sldChg>
      <pc:sldChg chg="addSp delSp modSp mod">
        <pc:chgData name="Jo Divine" userId="d8820c9d-ce22-462c-8ef9-b541f7326045" providerId="ADAL" clId="{72EC0067-2E39-40F5-8370-B8CC63694899}" dt="2024-01-09T11:19:55.541" v="44" actId="1076"/>
        <pc:sldMkLst>
          <pc:docMk/>
          <pc:sldMk cId="2878891946" sldId="427"/>
        </pc:sldMkLst>
        <pc:picChg chg="add del mod">
          <ac:chgData name="Jo Divine" userId="d8820c9d-ce22-462c-8ef9-b541f7326045" providerId="ADAL" clId="{72EC0067-2E39-40F5-8370-B8CC63694899}" dt="2024-01-09T11:19:30.769" v="39" actId="21"/>
          <ac:picMkLst>
            <pc:docMk/>
            <pc:sldMk cId="2878891946" sldId="427"/>
            <ac:picMk id="3" creationId="{87EDC437-44EA-9F3F-3E92-29B1D61151F5}"/>
          </ac:picMkLst>
        </pc:picChg>
        <pc:picChg chg="del">
          <ac:chgData name="Jo Divine" userId="d8820c9d-ce22-462c-8ef9-b541f7326045" providerId="ADAL" clId="{72EC0067-2E39-40F5-8370-B8CC63694899}" dt="2024-01-09T11:18:28.528" v="28" actId="21"/>
          <ac:picMkLst>
            <pc:docMk/>
            <pc:sldMk cId="2878891946" sldId="427"/>
            <ac:picMk id="7" creationId="{2EE3BDD6-CE78-2289-3227-9EAACA6F371A}"/>
          </ac:picMkLst>
        </pc:picChg>
        <pc:picChg chg="add mod">
          <ac:chgData name="Jo Divine" userId="d8820c9d-ce22-462c-8ef9-b541f7326045" providerId="ADAL" clId="{72EC0067-2E39-40F5-8370-B8CC63694899}" dt="2024-01-09T11:19:55.541" v="44" actId="1076"/>
          <ac:picMkLst>
            <pc:docMk/>
            <pc:sldMk cId="2878891946" sldId="427"/>
            <ac:picMk id="3073" creationId="{D47E6917-C3E1-8B60-FE41-60AFB7BDB2F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EBC71A-9C5D-9A2C-A15F-A5400CDA4E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AFF51-F9E0-DB97-945D-6FE4E10A80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45EEF-DD1A-8742-8830-9AF8C51014E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16389-CE81-4455-5554-98F2CEFAB4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086A6-B781-4E85-4B21-CCF7D1EE94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19E5A-4CF6-0C47-9D09-B43E5FC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73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– 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691941A-FE88-32A5-6B12-C21147FAE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5716" y="2495738"/>
            <a:ext cx="5780568" cy="18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1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title+Subtitle_Stone">
    <p:bg>
      <p:bgPr>
        <a:solidFill>
          <a:srgbClr val="F1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6">
            <a:extLst>
              <a:ext uri="{FF2B5EF4-FFF2-40B4-BE49-F238E27FC236}">
                <a16:creationId xmlns:a16="http://schemas.microsoft.com/office/drawing/2014/main" id="{A66A3AB1-E3C1-1675-3F11-959EE18B41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2882352-B4BA-EEA3-7089-4DBD218B0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874" y="2599466"/>
            <a:ext cx="10463874" cy="93603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60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5D41F2C-B2B5-405C-C91C-AF6A924A5A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3641253"/>
            <a:ext cx="10463213" cy="658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0A1E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Chapter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5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title+Subtitl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6">
            <a:extLst>
              <a:ext uri="{FF2B5EF4-FFF2-40B4-BE49-F238E27FC236}">
                <a16:creationId xmlns:a16="http://schemas.microsoft.com/office/drawing/2014/main" id="{E56DCE60-F388-23FD-D416-F58F095654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DFA87EF-EAA5-E616-E42E-BFEC257B6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874" y="2599466"/>
            <a:ext cx="10463874" cy="93603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60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9598B46-F7C7-1A95-12AE-E70BD3E13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3641253"/>
            <a:ext cx="10463213" cy="658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0A1E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Chapter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13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021AA63-5197-9854-AAB2-5B2C4DEEA29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id="{053704A5-9851-6B4F-E2A7-D5C0117BC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5467086-8BDF-2409-5C85-FCF7650A6B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874" y="2599466"/>
            <a:ext cx="5445916" cy="93603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60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0ECCB58-7CEE-5D1B-75C3-926D093E46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26" y="3641253"/>
            <a:ext cx="5445572" cy="658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0A1E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Chapter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48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A9AC6F1-2736-1631-D819-D3BACCEDAA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Large Body Copy</a:t>
            </a:r>
          </a:p>
          <a:p>
            <a:endParaRPr lang="en-US" dirty="0"/>
          </a:p>
        </p:txBody>
      </p:sp>
      <p:pic>
        <p:nvPicPr>
          <p:cNvPr id="13" name="Graphic 6">
            <a:extLst>
              <a:ext uri="{FF2B5EF4-FFF2-40B4-BE49-F238E27FC236}">
                <a16:creationId xmlns:a16="http://schemas.microsoft.com/office/drawing/2014/main" id="{46A8313B-7B2C-3E65-0FAF-4D28475B35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63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B33619-C06C-1402-FD02-AE011ADD0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26157647-1284-FB4D-163D-EFB9F0390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72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E429FD-B9D9-0491-1FFA-517231F2D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435028E3-1B7D-EB9A-1ADD-80BDF5F23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15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14A037-057E-37C9-AC79-5B8EB8743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B7A170FD-B3FA-B2FF-0006-5C33D4EEE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7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863CDB-ADD0-99D7-CA36-7C731DE2E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E3F9349E-5200-95CE-C848-61302DC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63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C3FDC8-4E9C-CA3F-B1DC-5B97E7BA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3A3FACE5-B32F-5566-83D3-3361E2613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97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B5EC46C-967E-C4A9-2AB1-B125A672EBE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Large Body Copy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90497E-1AA1-DF1C-1CB8-C745B45BA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60" y="6016415"/>
            <a:ext cx="12212320" cy="884121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0F91AA79-FC09-9EAC-AD0B-83454BB513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5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 – 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691941A-FE88-32A5-6B12-C21147FAE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5716" y="2495738"/>
            <a:ext cx="5780568" cy="18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35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B33619-C06C-1402-FD02-AE011ADD0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8646C1-8BF6-6441-95C3-D5E9206A0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60" y="6016415"/>
            <a:ext cx="12212320" cy="884121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580B684B-B39D-B9AA-04E5-DBA8A874B9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13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E429FD-B9D9-0491-1FFA-517231F2D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9937A8-FA3A-AF2A-113F-060EBB0D3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60" y="6016415"/>
            <a:ext cx="12212320" cy="884121"/>
          </a:xfrm>
          <a:prstGeom prst="rect">
            <a:avLst/>
          </a:prstGeom>
        </p:spPr>
      </p:pic>
      <p:pic>
        <p:nvPicPr>
          <p:cNvPr id="13" name="Graphic 6">
            <a:extLst>
              <a:ext uri="{FF2B5EF4-FFF2-40B4-BE49-F238E27FC236}">
                <a16:creationId xmlns:a16="http://schemas.microsoft.com/office/drawing/2014/main" id="{F5959C4C-2235-A1C8-7192-F7ED5E225D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07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14A037-057E-37C9-AC79-5B8EB8743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9B7231-27DB-46D5-7CB0-2090704534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60" y="6016415"/>
            <a:ext cx="12212320" cy="884121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E531EA12-95D8-F443-D4FE-B5F5E88FF7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7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863CDB-ADD0-99D7-CA36-7C731DE2E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1E0805-FB8C-2AAE-CD3C-4FFBC8051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60" y="6016415"/>
            <a:ext cx="12212320" cy="884121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0D47E3A3-BD4A-828A-84A1-9E4E11264E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43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C3FDC8-4E9C-CA3F-B1DC-5B97E7BA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BE18A2-A22F-CCD6-67AC-2A1ADE8517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60" y="6016415"/>
            <a:ext cx="12212320" cy="884121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3B7D6D14-6579-E0B1-EA29-3A86FA42EA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48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B5EC46C-967E-C4A9-2AB1-B125A672EBE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Large Body Copy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1E9D66-CF4D-FE5E-E315-CE843AFD4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9" y="6016415"/>
            <a:ext cx="12212318" cy="884121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C31C3A35-991E-0BDC-0BA7-3B49E6689B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B33619-C06C-1402-FD02-AE011ADD0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AB66A6-9566-FB01-1CA9-F3211CAF0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9" y="6016415"/>
            <a:ext cx="12212318" cy="884121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8DDEEB58-6912-CA8B-4EFB-CAD766411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1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E429FD-B9D9-0491-1FFA-517231F2D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E24A1-94E6-E5BD-0EF9-B6CF3E7FF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9" y="6016415"/>
            <a:ext cx="12212318" cy="884121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077B3391-04C3-23ED-502B-294CBEE4BC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06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14A037-057E-37C9-AC79-5B8EB8743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6DCEA7-4340-29E1-396A-98F6C0E26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9" y="6016415"/>
            <a:ext cx="12212318" cy="884121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B0FF6F35-CD4C-D9D9-DF73-EF8030E5D7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28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863CDB-ADD0-99D7-CA36-7C731DE2E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DD27FB-0B9B-F792-E024-BF07BBA397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9" y="6016415"/>
            <a:ext cx="12212318" cy="884121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605AA47C-2021-B5B9-3255-6920B56ADE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0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 – Cornflow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691941A-FE88-32A5-6B12-C21147FAE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5716" y="2495738"/>
            <a:ext cx="5780568" cy="18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93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C3FDC8-4E9C-CA3F-B1DC-5B97E7BA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FFB273-5916-3151-1DF3-052033640D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9" y="6016415"/>
            <a:ext cx="12212318" cy="884121"/>
          </a:xfrm>
          <a:prstGeom prst="rect">
            <a:avLst/>
          </a:prstGeom>
        </p:spPr>
      </p:pic>
      <p:pic>
        <p:nvPicPr>
          <p:cNvPr id="10" name="Graphic 6">
            <a:extLst>
              <a:ext uri="{FF2B5EF4-FFF2-40B4-BE49-F238E27FC236}">
                <a16:creationId xmlns:a16="http://schemas.microsoft.com/office/drawing/2014/main" id="{F7C88AAE-90CA-B4BE-F3B7-295B0D3C9F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36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B5EC46C-967E-C4A9-2AB1-B125A672EBE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Large Body Copy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8ED9E1-0383-61A9-F910-BE4B9D0C8A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20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33414031-2BB0-541E-6920-DDADA13C3C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62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B33619-C06C-1402-FD02-AE011ADD0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3EA1C-1C36-2C96-86C6-BAE08658AB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20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7E81F801-2558-B8FF-295E-8AB12A9E7A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76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E429FD-B9D9-0491-1FFA-517231F2D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C9AC48-1402-009D-C97D-40AA1503BB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20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8483C173-2467-286C-3C95-E8BC6499E9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14A037-057E-37C9-AC79-5B8EB8743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F6860-C329-310A-6C3D-12C87BE769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20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2C529755-58AA-AC64-B021-2D70F686D7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07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863CDB-ADD0-99D7-CA36-7C731DE2E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B8EC65-858E-F4C3-6509-169CDE50B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20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32C04415-AD44-A72A-6544-5226A785E5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82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C3FDC8-4E9C-CA3F-B1DC-5B97E7BA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355BE-ED11-02D4-8D72-3ECB7CF29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20"/>
          </a:xfrm>
          <a:prstGeom prst="rect">
            <a:avLst/>
          </a:prstGeom>
        </p:spPr>
      </p:pic>
      <p:pic>
        <p:nvPicPr>
          <p:cNvPr id="10" name="Graphic 6">
            <a:extLst>
              <a:ext uri="{FF2B5EF4-FFF2-40B4-BE49-F238E27FC236}">
                <a16:creationId xmlns:a16="http://schemas.microsoft.com/office/drawing/2014/main" id="{61F6608F-63B8-E01F-F6F5-16CF0BE6B8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0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B5EC46C-967E-C4A9-2AB1-B125A672EBE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Large Body Copy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AE8903-95AD-BB9B-844F-531CBA7D0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19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F0E591B7-559E-7E1A-BBAE-51FD8CD1A6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37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B33619-C06C-1402-FD02-AE011ADD0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FDA75-5F20-7C7A-725C-75EE268727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19"/>
          </a:xfrm>
          <a:prstGeom prst="rect">
            <a:avLst/>
          </a:prstGeom>
        </p:spPr>
      </p:pic>
      <p:pic>
        <p:nvPicPr>
          <p:cNvPr id="10" name="Graphic 6">
            <a:extLst>
              <a:ext uri="{FF2B5EF4-FFF2-40B4-BE49-F238E27FC236}">
                <a16:creationId xmlns:a16="http://schemas.microsoft.com/office/drawing/2014/main" id="{EBEC5086-1ABC-827A-776F-E311F283DD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82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E429FD-B9D9-0491-1FFA-517231F2D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D5CA21-29FD-E723-EBE1-8B509D08F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19"/>
          </a:xfrm>
          <a:prstGeom prst="rect">
            <a:avLst/>
          </a:prstGeom>
        </p:spPr>
      </p:pic>
      <p:pic>
        <p:nvPicPr>
          <p:cNvPr id="12" name="Graphic 6">
            <a:extLst>
              <a:ext uri="{FF2B5EF4-FFF2-40B4-BE49-F238E27FC236}">
                <a16:creationId xmlns:a16="http://schemas.microsoft.com/office/drawing/2014/main" id="{62E484ED-4260-B666-4A9A-86708DA9F0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2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 – St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691941A-FE88-32A5-6B12-C21147FAE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05716" y="2495738"/>
            <a:ext cx="5780568" cy="18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55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14A037-057E-37C9-AC79-5B8EB8743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B7ADD-7358-29FC-9EBF-82F1FD04E1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19"/>
          </a:xfrm>
          <a:prstGeom prst="rect">
            <a:avLst/>
          </a:prstGeom>
        </p:spPr>
      </p:pic>
      <p:pic>
        <p:nvPicPr>
          <p:cNvPr id="10" name="Graphic 6">
            <a:extLst>
              <a:ext uri="{FF2B5EF4-FFF2-40B4-BE49-F238E27FC236}">
                <a16:creationId xmlns:a16="http://schemas.microsoft.com/office/drawing/2014/main" id="{D3E2F50F-D076-74C9-F720-CFCC05827B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12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863CDB-ADD0-99D7-CA36-7C731DE2E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08AB6E-2BB8-6F22-8B4C-469D4D99A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19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5A189380-4A79-8B77-441C-36D844F98D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2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C3FDC8-4E9C-CA3F-B1DC-5B97E7BA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566121-E776-915C-E016-428F02894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19"/>
          </a:xfrm>
          <a:prstGeom prst="rect">
            <a:avLst/>
          </a:prstGeom>
        </p:spPr>
      </p:pic>
      <p:pic>
        <p:nvPicPr>
          <p:cNvPr id="13" name="Graphic 6">
            <a:extLst>
              <a:ext uri="{FF2B5EF4-FFF2-40B4-BE49-F238E27FC236}">
                <a16:creationId xmlns:a16="http://schemas.microsoft.com/office/drawing/2014/main" id="{5AD8EE87-C7DD-2EB9-3A75-CF98D1D1B0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9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CF152C-074A-E331-8FF2-7DCEF8935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60" y="-63767"/>
            <a:ext cx="12212320" cy="8841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6F7CD640-9923-FA85-278F-1ECCF34857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51CF63C-AB7F-AF91-42EF-8B12CB2139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34703"/>
            <a:ext cx="7750609" cy="45923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Large Body Copy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99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C8C1EB-8C98-11C1-64B6-18F5F2A785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60" y="-63767"/>
            <a:ext cx="12212320" cy="884121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26157647-1284-FB4D-163D-EFB9F03908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70A7E16-A426-FD6A-D286-5968773A6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566256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435028E3-1B7D-EB9A-1ADD-80BDF5F23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0E322F-9640-486B-46DD-5A9FFC0A4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60" y="-63767"/>
            <a:ext cx="12212320" cy="88412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7558A3E-6F2E-390A-CCAB-794632D18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95789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B7A170FD-B3FA-B2FF-0006-5C33D4EEE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66FE6D-FDB1-FECE-71A3-9BFF49DE4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60" y="-63767"/>
            <a:ext cx="12212320" cy="88412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C99E16A-FA43-5978-C281-82AA95355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4318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E3F9349E-5200-95CE-C848-61302DC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48BD49-F638-7D49-F574-D4CE91854C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60" y="-63767"/>
            <a:ext cx="12212320" cy="8841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DBAB7C4-EB46-735B-95F6-957C937BA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8111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3A3FACE5-B32F-5566-83D3-3361E2613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B6A270-78FE-FBEC-93A0-9EEB5A3B78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60" y="-63767"/>
            <a:ext cx="12212320" cy="88412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E2A9647-F943-5E55-993C-BAEF11396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47139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CF152C-074A-E331-8FF2-7DCEF8935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9" y="-63767"/>
            <a:ext cx="12212318" cy="8841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6F7CD640-9923-FA85-278F-1ECCF34857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51CF63C-AB7F-AF91-42EF-8B12CB2139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34703"/>
            <a:ext cx="7750609" cy="45923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Large Body Copy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6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– D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F1ACAD9-08C0-7ECA-CA95-996C2D462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915" y="340252"/>
            <a:ext cx="8668065" cy="47016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 sz="90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id="{92CF9048-693F-8678-55CD-8F40A0615C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1" y="6093123"/>
            <a:ext cx="1542012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037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26157647-1284-FB4D-163D-EFB9F0390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66E89A-2A4B-287D-062A-825D0C365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B9954DE-1BBD-299E-1C8C-58532F4BB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2664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435028E3-1B7D-EB9A-1ADD-80BDF5F23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5433D3-CF3A-3E61-F2BE-956A8DFA80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5C6CFCB-C246-263C-EB14-C033A43ACC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92341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B7A170FD-B3FA-B2FF-0006-5C33D4EEE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246DCF-6D47-E416-1ECE-9D3931887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0FB204C-96CF-9A34-5F04-B4D50D747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6127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E3F9349E-5200-95CE-C848-61302DC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F8DCE-2546-1EE7-F050-2C7ABC40CF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C9941F-0966-46EF-27A4-D95B88F7B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8561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3A3FACE5-B32F-5566-83D3-3361E2613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36BAAD-39F7-9453-312D-35B1770ED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4944F57-73C3-A622-A539-C3E130C11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86356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CF152C-074A-E331-8FF2-7DCEF8935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9" y="-63767"/>
            <a:ext cx="12212318" cy="8841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6F7CD640-9923-FA85-278F-1ECCF34857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51CF63C-AB7F-AF91-42EF-8B12CB2139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34703"/>
            <a:ext cx="7750609" cy="45923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Large Body Copy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40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26157647-1284-FB4D-163D-EFB9F0390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739DD2-6A21-EC95-49C3-F12AE3120C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D711F0B-BA2E-9CF6-2016-119CEDC7C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4499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435028E3-1B7D-EB9A-1ADD-80BDF5F23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46004E-CA5F-E0B1-3A89-8CA6AC395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536A8CF-D21B-01D4-F612-66A2CE0E4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927405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B7A170FD-B3FA-B2FF-0006-5C33D4EEE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BFAF4F-D76A-0828-6DCE-01AA985E0F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AFC5E58-7F7B-D06E-9149-D5A1ED5CC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068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E3F9349E-5200-95CE-C848-61302DC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3222CC-7BF8-98CC-D686-E77F034D0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F184A7A-58AE-DF2C-28AD-3125AC957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1714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 – Cornflow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491841D-53F6-AE7D-E317-F0AD5B3304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915" y="340252"/>
            <a:ext cx="8668065" cy="47016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 sz="90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AC213558-6397-AEF1-AC3B-9F138A2E9B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1" y="6093123"/>
            <a:ext cx="1542012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958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3A3FACE5-B32F-5566-83D3-3361E2613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226EC-7AAE-99A1-5549-D66F632DD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1D8770E-842D-B927-73B0-7E4DB1E49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011224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CF152C-074A-E331-8FF2-7DCEF8935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-63767"/>
            <a:ext cx="12212305" cy="8841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6F7CD640-9923-FA85-278F-1ECCF34857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51CF63C-AB7F-AF91-42EF-8B12CB2139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34703"/>
            <a:ext cx="7750609" cy="45923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Large Body Copy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405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26157647-1284-FB4D-163D-EFB9F0390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55750A-54E6-21C3-25F0-D331A04B6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0875EF9-C217-C116-E14C-E48FBD4D7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36493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435028E3-1B7D-EB9A-1ADD-80BDF5F23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67829D-0325-4A8F-74CC-77B887440E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4B7C69A-13BE-7C08-65E8-40928119E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19759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B7A170FD-B3FA-B2FF-0006-5C33D4EEE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1E6BFF-E2CF-493A-A35A-31A729543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F238276-FD08-D27C-73EA-4496A8C1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955768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E3F9349E-5200-95CE-C848-61302DC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9ECA32-5B61-07EB-D7FE-062F6247F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D4C8829-F4CE-A1D5-8181-058C07DF8F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336824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3A3FACE5-B32F-5566-83D3-3361E2613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24A503-8A03-376A-A624-F3AA060194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5C82152-7711-CB21-30E1-35EF42F9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05480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CF152C-074A-E331-8FF2-7DCEF8935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-63767"/>
            <a:ext cx="12212305" cy="88411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6F7CD640-9923-FA85-278F-1ECCF34857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51CF63C-AB7F-AF91-42EF-8B12CB2139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34703"/>
            <a:ext cx="7750609" cy="45923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Large Body Copy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52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26157647-1284-FB4D-163D-EFB9F0390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19663C-F2BE-DD5A-1AA9-3AC74836A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1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237DDE4-C0A8-AAE0-7E46-76C9F2A54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521452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435028E3-1B7D-EB9A-1ADD-80BDF5F23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855FF4-9288-EF57-1239-49F37AE9C2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1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BFE5406-FF6A-D903-4238-A6D48B473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1093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1 – 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2B81B8-1E5C-13F7-621B-E3050D5F66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915" y="340252"/>
            <a:ext cx="8668065" cy="47016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 sz="90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5F17142D-094B-6EAE-1885-CDC7F6E19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1" y="6093123"/>
            <a:ext cx="1542012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140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B7A170FD-B3FA-B2FF-0006-5C33D4EEE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45F4C4-B278-2C39-6D47-72F28B5811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1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60164B2-54F8-507C-8692-322739ACA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199743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E3F9349E-5200-95CE-C848-61302DC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5BE4A-05C8-8131-7B90-40690B77DB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1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94445D6-4B29-C6DF-0B5C-418CBBD6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002658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3A3FACE5-B32F-5566-83D3-3361E2613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5BBD7-90AE-454A-AD7E-941074C1CA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1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3DDBF98-63B8-65D7-D771-C6A8CE5D32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664686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F28FBF8-A723-944E-E6C3-574C9B4A3BC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4A3E3EA-E141-4532-5628-FF0FEBDD519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257990" cy="450685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Body Copy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A9572B-554A-5BE1-A6CE-AC5DC04E07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1" y="277127"/>
            <a:ext cx="5257990" cy="5458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74A30CC0-4E34-A82D-4F7C-678C3B94E8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197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F0A4B0F-BE1F-BC4B-BC17-50A3B83CA8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91943" y="351615"/>
            <a:ext cx="5607529" cy="521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5F68FF2-3B04-236B-E9B2-51A281F2E0E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8998" y="351615"/>
            <a:ext cx="5607529" cy="521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CD387EAB-1AAD-7C0D-0B4D-AFA61CF48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11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F0A4B0F-BE1F-BC4B-BC17-50A3B83CA8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75239" y="351615"/>
            <a:ext cx="7224234" cy="521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C8C847BD-846E-E0BD-A86D-FFDE876D9ED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1204" y="347656"/>
            <a:ext cx="4004062" cy="24624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3F19B96-D1A4-E643-1080-76DD42745A6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61204" y="3105229"/>
            <a:ext cx="4004062" cy="24624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id="{FC89C579-AA62-905C-949E-3E11EED42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393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A69097F-3585-7A40-88AC-801BFF37FE4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1204" y="347656"/>
            <a:ext cx="4004062" cy="24624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F0A4B0F-BE1F-BC4B-BC17-50A3B83CA8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36767" y="351615"/>
            <a:ext cx="3457102" cy="521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3FCA6DBD-3A24-608A-4FA6-D190784330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61204" y="3105229"/>
            <a:ext cx="4004062" cy="24624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3FC73D09-8CCE-E23D-7737-FA855858167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65370" y="351615"/>
            <a:ext cx="3457102" cy="521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BCE97B5F-36D0-A76F-323B-0D852A7427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849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B86F024-B1C5-B849-931F-1EEF077E7AF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3769320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– Logo mar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217F4-9ED8-9C3C-8334-C61CE79A4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8162"/>
          <a:stretch/>
        </p:blipFill>
        <p:spPr>
          <a:xfrm>
            <a:off x="4838270" y="2153428"/>
            <a:ext cx="2515460" cy="25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0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1 – 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317A96-6AF3-7A6E-55A3-8DE086E30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915" y="340252"/>
            <a:ext cx="8668065" cy="47016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 sz="90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13A15A56-B788-FBDA-CBA3-0334321B3B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1" y="6093123"/>
            <a:ext cx="1542012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4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1 – St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40DD58-2B3E-9DE0-DD13-A670870C2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915" y="340252"/>
            <a:ext cx="8668065" cy="47016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 sz="90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FB66400F-32CB-4879-96C2-43DA94A868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5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32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5" r:id="rId2"/>
    <p:sldLayoutId id="2147483793" r:id="rId3"/>
    <p:sldLayoutId id="214748379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24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6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690" r:id="rId3"/>
    <p:sldLayoutId id="2147483730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1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91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5" r:id="rId3"/>
    <p:sldLayoutId id="2147483746" r:id="rId4"/>
    <p:sldLayoutId id="214748374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75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72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16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84" r:id="rId2"/>
    <p:sldLayoutId id="2147483785" r:id="rId3"/>
    <p:sldLayoutId id="2147483786" r:id="rId4"/>
    <p:sldLayoutId id="2147483787" r:id="rId5"/>
    <p:sldLayoutId id="214748378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91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4" r:id="rId2"/>
    <p:sldLayoutId id="2147483815" r:id="rId3"/>
    <p:sldLayoutId id="2147483816" r:id="rId4"/>
    <p:sldLayoutId id="2147483817" r:id="rId5"/>
    <p:sldLayoutId id="21474838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44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78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01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8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21" r:id="rId2"/>
    <p:sldLayoutId id="2147483822" r:id="rId3"/>
    <p:sldLayoutId id="2147483823" r:id="rId4"/>
    <p:sldLayoutId id="2147483824" r:id="rId5"/>
    <p:sldLayoutId id="214748382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E322D-A3BF-CE54-E33C-0DC1E01F7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5" y="340252"/>
            <a:ext cx="8668065" cy="4701648"/>
          </a:xfrm>
        </p:spPr>
        <p:txBody>
          <a:bodyPr anchor="t">
            <a:normAutofit/>
          </a:bodyPr>
          <a:lstStyle/>
          <a:p>
            <a:r>
              <a:rPr lang="en-GB"/>
              <a:t>Course Enquiry Team</a:t>
            </a:r>
          </a:p>
        </p:txBody>
      </p:sp>
    </p:spTree>
    <p:extLst>
      <p:ext uri="{BB962C8B-B14F-4D97-AF65-F5344CB8AC3E}">
        <p14:creationId xmlns:p14="http://schemas.microsoft.com/office/powerpoint/2010/main" val="415669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14AA-E365-1943-2354-884AC0DF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December Overview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CE0A10B-1CFB-8EA8-BD76-F9928B049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27856"/>
              </p:ext>
            </p:extLst>
          </p:nvPr>
        </p:nvGraphicFramePr>
        <p:xfrm>
          <a:off x="2032000" y="2577041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592839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42364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Contact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293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Phone calls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770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597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Cases (email and webforms)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764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Live Chats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4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61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14AA-E365-1943-2354-884AC0DF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inherit"/>
              </a:rPr>
              <a:t>KPI Performance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ED908F-424C-DCC7-5049-BE3BE1507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4"/>
              </p:ext>
            </p:extLst>
          </p:nvPr>
        </p:nvGraphicFramePr>
        <p:xfrm>
          <a:off x="1093788" y="1861053"/>
          <a:ext cx="10004424" cy="356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106">
                  <a:extLst>
                    <a:ext uri="{9D8B030D-6E8A-4147-A177-3AD203B41FA5}">
                      <a16:colId xmlns:a16="http://schemas.microsoft.com/office/drawing/2014/main" val="3065432646"/>
                    </a:ext>
                  </a:extLst>
                </a:gridCol>
                <a:gridCol w="2501106">
                  <a:extLst>
                    <a:ext uri="{9D8B030D-6E8A-4147-A177-3AD203B41FA5}">
                      <a16:colId xmlns:a16="http://schemas.microsoft.com/office/drawing/2014/main" val="1522190324"/>
                    </a:ext>
                  </a:extLst>
                </a:gridCol>
                <a:gridCol w="2501106">
                  <a:extLst>
                    <a:ext uri="{9D8B030D-6E8A-4147-A177-3AD203B41FA5}">
                      <a16:colId xmlns:a16="http://schemas.microsoft.com/office/drawing/2014/main" val="2631500595"/>
                    </a:ext>
                  </a:extLst>
                </a:gridCol>
                <a:gridCol w="2501106">
                  <a:extLst>
                    <a:ext uri="{9D8B030D-6E8A-4147-A177-3AD203B41FA5}">
                      <a16:colId xmlns:a16="http://schemas.microsoft.com/office/drawing/2014/main" val="368946944"/>
                    </a:ext>
                  </a:extLst>
                </a:gridCol>
              </a:tblGrid>
              <a:tr h="681327">
                <a:tc>
                  <a:txBody>
                    <a:bodyPr/>
                    <a:lstStyle/>
                    <a:p>
                      <a:r>
                        <a:rPr lang="en-GB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2022/23 KPI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Achieved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Achieved YTD (Year Sept-Aug 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13605"/>
                  </a:ext>
                </a:extLst>
              </a:tr>
              <a:tr h="734029">
                <a:tc>
                  <a:txBody>
                    <a:bodyPr/>
                    <a:lstStyle/>
                    <a:p>
                      <a:r>
                        <a:rPr lang="en-GB" dirty="0"/>
                        <a:t>Calls answered in 30 seconds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827385"/>
                  </a:ext>
                </a:extLst>
              </a:tr>
              <a:tr h="681327">
                <a:tc>
                  <a:txBody>
                    <a:bodyPr/>
                    <a:lstStyle/>
                    <a:p>
                      <a:r>
                        <a:rPr lang="en-GB" dirty="0"/>
                        <a:t>Calls lost in 30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&gt;10%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380202"/>
                  </a:ext>
                </a:extLst>
              </a:tr>
              <a:tr h="734029">
                <a:tc>
                  <a:txBody>
                    <a:bodyPr/>
                    <a:lstStyle/>
                    <a:p>
                      <a:r>
                        <a:rPr lang="en-GB" dirty="0"/>
                        <a:t>Customer Satisfaction Rating Phones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≤3 out of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320023"/>
                  </a:ext>
                </a:extLst>
              </a:tr>
              <a:tr h="734029">
                <a:tc>
                  <a:txBody>
                    <a:bodyPr/>
                    <a:lstStyle/>
                    <a:p>
                      <a:r>
                        <a:rPr lang="en-GB" dirty="0"/>
                        <a:t>Customer satisfaction form (all services)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≤3 out of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9609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4350C3E-D539-B627-1D43-EADB15DA458B}"/>
              </a:ext>
            </a:extLst>
          </p:cNvPr>
          <p:cNvSpPr txBox="1"/>
          <p:nvPr/>
        </p:nvSpPr>
        <p:spPr>
          <a:xfrm>
            <a:off x="8518456" y="661264"/>
            <a:ext cx="25797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*Achieved YTD is usually calculated September-Aug. Please note we only have data since April (this is when we implemented feedback options). YTD data will be from April-Sept 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1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14AA-E365-1943-2354-884AC0DF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inherit"/>
              </a:rPr>
              <a:t>Customer Satisfaction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9C80B-0DB8-E64B-D237-A29D34BFC882}"/>
              </a:ext>
            </a:extLst>
          </p:cNvPr>
          <p:cNvSpPr txBox="1"/>
          <p:nvPr/>
        </p:nvSpPr>
        <p:spPr>
          <a:xfrm>
            <a:off x="7572447" y="1503258"/>
            <a:ext cx="44810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*Our telephony average excludes transferred calls and calls answered with a duration of less than 10 seconds - (less than 10 second calls can be wrong numbers, failed calls, quiet lines). Transferred responses are not a representation of our service.</a:t>
            </a:r>
          </a:p>
          <a:p>
            <a:endParaRPr lang="en-GB" sz="1200" b="1" dirty="0"/>
          </a:p>
          <a:p>
            <a:r>
              <a:rPr lang="en-GB" sz="1200" b="1" dirty="0"/>
              <a:t>*Our customer satisfaction ratings are recorded out of 5. Questions asked: how to you rate your customer service, 1 being poor, 5 being excellent? We take an average of our responses monthly. </a:t>
            </a:r>
          </a:p>
          <a:p>
            <a:endParaRPr lang="en-GB" sz="1200" b="1" dirty="0"/>
          </a:p>
          <a:p>
            <a:r>
              <a:rPr lang="en-GB" sz="1200" b="1" dirty="0"/>
              <a:t>Phone: telephony feedback form.</a:t>
            </a:r>
          </a:p>
          <a:p>
            <a:r>
              <a:rPr lang="en-GB" sz="1200" b="1" dirty="0"/>
              <a:t>All services: a feedback form sent to those added as contacts on our CRM or accessed on our contact us webpage. This asks for ratings on timeliness and customer service.</a:t>
            </a:r>
          </a:p>
          <a:p>
            <a:endParaRPr lang="en-GB" sz="1200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934C7138-F54A-A92F-E55C-F081AE284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9" y="1503258"/>
            <a:ext cx="7046897" cy="37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9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14AA-E365-1943-2354-884AC0DF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inherit"/>
              </a:rPr>
              <a:t>Call Response Time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DAFB2-8BEF-E269-3D70-537681DAC862}"/>
              </a:ext>
            </a:extLst>
          </p:cNvPr>
          <p:cNvSpPr txBox="1"/>
          <p:nvPr/>
        </p:nvSpPr>
        <p:spPr>
          <a:xfrm>
            <a:off x="8443033" y="1627905"/>
            <a:ext cx="291769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*Call response times are taken when the call has rooted through to an operator and the telephone starts ringing. Our target is to answer 85% of calls within 30 seconds of ringing</a:t>
            </a:r>
            <a:r>
              <a:rPr lang="en-GB" sz="1400" dirty="0"/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EECAF9-C464-2D94-C17B-3E3A4D1E2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55" y="1446028"/>
            <a:ext cx="6608805" cy="380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0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14AA-E365-1943-2354-884AC0DF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inherit"/>
              </a:rPr>
              <a:t>Calls Lost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D0F08-5683-1B67-6B7E-5B96023D8BFF}"/>
              </a:ext>
            </a:extLst>
          </p:cNvPr>
          <p:cNvSpPr txBox="1"/>
          <p:nvPr/>
        </p:nvSpPr>
        <p:spPr>
          <a:xfrm>
            <a:off x="8318829" y="1626891"/>
            <a:ext cx="3495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*Call lost are calls we lose before rooting through to an operator and ringing. This can be from waiting in a queue while an operator is busy, or while listening to our automated telephony response. Our target is to stay below 10% calls lost in under 30 seconds.</a:t>
            </a: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D47E6917-C3E1-8B60-FE41-60AFB7BD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1" y="1380963"/>
            <a:ext cx="7032815" cy="36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891946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Slides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A42C41D4-5ECF-45FA-A503-179793E29342}"/>
    </a:ext>
  </a:extLst>
</a:theme>
</file>

<file path=ppt/theme/theme10.xml><?xml version="1.0" encoding="utf-8"?>
<a:theme xmlns:a="http://schemas.openxmlformats.org/drawingml/2006/main" name="6.2_Text Slides (Header)_Cornflower Blue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4539444E-DB97-4EB9-9FC6-B248367132BE}"/>
    </a:ext>
  </a:extLst>
</a:theme>
</file>

<file path=ppt/theme/theme11.xml><?xml version="1.0" encoding="utf-8"?>
<a:theme xmlns:a="http://schemas.openxmlformats.org/drawingml/2006/main" name="6.3_Text Slides (Header)_Purple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B0B9CF81-BCD5-4289-B76E-F2164FFF1CB9}"/>
    </a:ext>
  </a:extLst>
</a:theme>
</file>

<file path=ppt/theme/theme12.xml><?xml version="1.0" encoding="utf-8"?>
<a:theme xmlns:a="http://schemas.openxmlformats.org/drawingml/2006/main" name="6.4_Text Slides (Header)_Orange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FD367DED-8A02-4098-AEFA-B0285CCC5FF1}"/>
    </a:ext>
  </a:extLst>
</a:theme>
</file>

<file path=ppt/theme/theme13.xml><?xml version="1.0" encoding="utf-8"?>
<a:theme xmlns:a="http://schemas.openxmlformats.org/drawingml/2006/main" name="6.5_Text Slides (Header)_Stone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8D69BFD7-FD65-4C7C-AD05-82DCC7CA7226}"/>
    </a:ext>
  </a:extLst>
</a:theme>
</file>

<file path=ppt/theme/theme14.xml><?xml version="1.0" encoding="utf-8"?>
<a:theme xmlns:a="http://schemas.openxmlformats.org/drawingml/2006/main" name="6_Images Slides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A41CEC63-9414-43BA-83A6-26C888EB70D2}"/>
    </a:ext>
  </a:extLst>
</a:theme>
</file>

<file path=ppt/theme/theme15.xml><?xml version="1.0" encoding="utf-8"?>
<a:theme xmlns:a="http://schemas.openxmlformats.org/drawingml/2006/main" name="7_End Slides">
  <a:themeElements>
    <a:clrScheme name="Custom 11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CC8D8B39-31E9-4C54-8D9C-D5CF50C201BB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itle Slide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F9DC195F-C56E-4B3B-A3C7-1547116D6C08}"/>
    </a:ext>
  </a:extLst>
</a:theme>
</file>

<file path=ppt/theme/theme3.xml><?xml version="1.0" encoding="utf-8"?>
<a:theme xmlns:a="http://schemas.openxmlformats.org/drawingml/2006/main" name="3_Chapter Title Slides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89A6EA36-8BC0-46AD-997B-4D95402EAA9E}"/>
    </a:ext>
  </a:extLst>
</a:theme>
</file>

<file path=ppt/theme/theme4.xml><?xml version="1.0" encoding="utf-8"?>
<a:theme xmlns:a="http://schemas.openxmlformats.org/drawingml/2006/main" name="4_Text Slides (Simple)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83CA2199-D635-4990-9B32-8BE593958EBA}"/>
    </a:ext>
  </a:extLst>
</a:theme>
</file>

<file path=ppt/theme/theme5.xml><?xml version="1.0" encoding="utf-8"?>
<a:theme xmlns:a="http://schemas.openxmlformats.org/drawingml/2006/main" name="5.1_Text Slides (Footer)_Dark Blue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ECD6EA53-9E4F-4A65-911B-5A4CEFDD5E30}"/>
    </a:ext>
  </a:extLst>
</a:theme>
</file>

<file path=ppt/theme/theme6.xml><?xml version="1.0" encoding="utf-8"?>
<a:theme xmlns:a="http://schemas.openxmlformats.org/drawingml/2006/main" name="5.2_Text Slides (Footer)_Cornflower Blue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2559646C-0E5D-4052-911F-52C4D2E2D613}"/>
    </a:ext>
  </a:extLst>
</a:theme>
</file>

<file path=ppt/theme/theme7.xml><?xml version="1.0" encoding="utf-8"?>
<a:theme xmlns:a="http://schemas.openxmlformats.org/drawingml/2006/main" name="5.4_Text Slides (Footer)_Orange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0D4AFFD5-CFDA-4B68-B54A-4AF699D94527}"/>
    </a:ext>
  </a:extLst>
</a:theme>
</file>

<file path=ppt/theme/theme8.xml><?xml version="1.0" encoding="utf-8"?>
<a:theme xmlns:a="http://schemas.openxmlformats.org/drawingml/2006/main" name="5.5_Text Slides (Footer)_Stone">
  <a:themeElements>
    <a:clrScheme name="Custom 11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66950ECC-2CA7-4811-8449-F6E2920597C7}"/>
    </a:ext>
  </a:extLst>
</a:theme>
</file>

<file path=ppt/theme/theme9.xml><?xml version="1.0" encoding="utf-8"?>
<a:theme xmlns:a="http://schemas.openxmlformats.org/drawingml/2006/main" name="6.1_Text Slides (Header)_Dark Blue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ADF2E6F9-087D-4EB5-8377-5D534099F6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340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6</vt:i4>
      </vt:variant>
    </vt:vector>
  </HeadingPairs>
  <TitlesOfParts>
    <vt:vector size="26" baseType="lpstr">
      <vt:lpstr>Arial</vt:lpstr>
      <vt:lpstr>Calibri</vt:lpstr>
      <vt:lpstr>Helvetica</vt:lpstr>
      <vt:lpstr>inherit</vt:lpstr>
      <vt:lpstr>System Font Regular</vt:lpstr>
      <vt:lpstr>1_Cover Slides</vt:lpstr>
      <vt:lpstr>2_Title Slide</vt:lpstr>
      <vt:lpstr>3_Chapter Title Slides</vt:lpstr>
      <vt:lpstr>4_Text Slides (Simple)</vt:lpstr>
      <vt:lpstr>5.1_Text Slides (Footer)_Dark Blue</vt:lpstr>
      <vt:lpstr>5.2_Text Slides (Footer)_Cornflower Blue</vt:lpstr>
      <vt:lpstr>5.4_Text Slides (Footer)_Orange</vt:lpstr>
      <vt:lpstr>5.5_Text Slides (Footer)_Stone</vt:lpstr>
      <vt:lpstr>6.1_Text Slides (Header)_Dark Blue</vt:lpstr>
      <vt:lpstr>6.2_Text Slides (Header)_Cornflower Blue</vt:lpstr>
      <vt:lpstr>6.3_Text Slides (Header)_Purple</vt:lpstr>
      <vt:lpstr>6.4_Text Slides (Header)_Orange</vt:lpstr>
      <vt:lpstr>6.5_Text Slides (Header)_Stone</vt:lpstr>
      <vt:lpstr>6_Images Slides</vt:lpstr>
      <vt:lpstr>7_End Slides</vt:lpstr>
      <vt:lpstr>Course Enquiry Team</vt:lpstr>
      <vt:lpstr>December Overview</vt:lpstr>
      <vt:lpstr>KPI Performance</vt:lpstr>
      <vt:lpstr>Customer Satisfaction</vt:lpstr>
      <vt:lpstr>Call Response Time</vt:lpstr>
      <vt:lpstr>Calls Lost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 Reilly</dc:creator>
  <cp:keywords/>
  <dc:description/>
  <cp:lastModifiedBy>Jo Divine</cp:lastModifiedBy>
  <cp:revision>23</cp:revision>
  <dcterms:created xsi:type="dcterms:W3CDTF">2023-10-06T15:40:10Z</dcterms:created>
  <dcterms:modified xsi:type="dcterms:W3CDTF">2024-01-09T11:19:58Z</dcterms:modified>
  <cp:category/>
</cp:coreProperties>
</file>