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32"/>
  </p:notesMasterIdLst>
  <p:sldIdLst>
    <p:sldId id="558" r:id="rId2"/>
    <p:sldId id="284" r:id="rId3"/>
    <p:sldId id="301" r:id="rId4"/>
    <p:sldId id="256" r:id="rId5"/>
    <p:sldId id="280" r:id="rId6"/>
    <p:sldId id="257" r:id="rId7"/>
    <p:sldId id="286" r:id="rId8"/>
    <p:sldId id="281" r:id="rId9"/>
    <p:sldId id="302" r:id="rId10"/>
    <p:sldId id="306" r:id="rId11"/>
    <p:sldId id="543" r:id="rId12"/>
    <p:sldId id="552" r:id="rId13"/>
    <p:sldId id="539" r:id="rId14"/>
    <p:sldId id="540" r:id="rId15"/>
    <p:sldId id="307" r:id="rId16"/>
    <p:sldId id="537" r:id="rId17"/>
    <p:sldId id="367" r:id="rId18"/>
    <p:sldId id="541" r:id="rId19"/>
    <p:sldId id="542" r:id="rId20"/>
    <p:sldId id="563" r:id="rId21"/>
    <p:sldId id="562" r:id="rId22"/>
    <p:sldId id="538" r:id="rId23"/>
    <p:sldId id="304" r:id="rId24"/>
    <p:sldId id="553" r:id="rId25"/>
    <p:sldId id="555" r:id="rId26"/>
    <p:sldId id="554" r:id="rId27"/>
    <p:sldId id="557" r:id="rId28"/>
    <p:sldId id="561" r:id="rId29"/>
    <p:sldId id="560" r:id="rId30"/>
    <p:sldId id="559"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000"/>
    <a:srgbClr val="006666"/>
    <a:srgbClr val="6BADA0"/>
    <a:srgbClr val="00A8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4CC95B-29EF-472C-A972-B0928F97AFAE}" v="509" dt="2024-11-14T17:54:07.3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7" autoAdjust="0"/>
    <p:restoredTop sz="94660"/>
  </p:normalViewPr>
  <p:slideViewPr>
    <p:cSldViewPr>
      <p:cViewPr varScale="1">
        <p:scale>
          <a:sx n="82" d="100"/>
          <a:sy n="82" d="100"/>
        </p:scale>
        <p:origin x="146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Griffiths" userId="6d1e76a6-9189-4b98-aaa8-f6034f876095" providerId="ADAL" clId="{EC4CC95B-29EF-472C-A972-B0928F97AFAE}"/>
    <pc:docChg chg="undo custSel addSld delSld modSld sldOrd">
      <pc:chgData name="Maria Griffiths" userId="6d1e76a6-9189-4b98-aaa8-f6034f876095" providerId="ADAL" clId="{EC4CC95B-29EF-472C-A972-B0928F97AFAE}" dt="2024-11-14T17:55:42.493" v="13933" actId="20577"/>
      <pc:docMkLst>
        <pc:docMk/>
      </pc:docMkLst>
      <pc:sldChg chg="modSp mod">
        <pc:chgData name="Maria Griffiths" userId="6d1e76a6-9189-4b98-aaa8-f6034f876095" providerId="ADAL" clId="{EC4CC95B-29EF-472C-A972-B0928F97AFAE}" dt="2024-11-05T07:37:27.644" v="10466" actId="5793"/>
        <pc:sldMkLst>
          <pc:docMk/>
          <pc:sldMk cId="3579944790" sldId="257"/>
        </pc:sldMkLst>
        <pc:spChg chg="mod">
          <ac:chgData name="Maria Griffiths" userId="6d1e76a6-9189-4b98-aaa8-f6034f876095" providerId="ADAL" clId="{EC4CC95B-29EF-472C-A972-B0928F97AFAE}" dt="2024-11-05T07:37:27.644" v="10466" actId="5793"/>
          <ac:spMkLst>
            <pc:docMk/>
            <pc:sldMk cId="3579944790" sldId="257"/>
            <ac:spMk id="2" creationId="{00000000-0000-0000-0000-000000000000}"/>
          </ac:spMkLst>
        </pc:spChg>
        <pc:spChg chg="mod">
          <ac:chgData name="Maria Griffiths" userId="6d1e76a6-9189-4b98-aaa8-f6034f876095" providerId="ADAL" clId="{EC4CC95B-29EF-472C-A972-B0928F97AFAE}" dt="2024-10-28T08:45:26.312" v="9831" actId="207"/>
          <ac:spMkLst>
            <pc:docMk/>
            <pc:sldMk cId="3579944790" sldId="257"/>
            <ac:spMk id="3" creationId="{00000000-0000-0000-0000-000000000000}"/>
          </ac:spMkLst>
        </pc:spChg>
      </pc:sldChg>
      <pc:sldChg chg="del">
        <pc:chgData name="Maria Griffiths" userId="6d1e76a6-9189-4b98-aaa8-f6034f876095" providerId="ADAL" clId="{EC4CC95B-29EF-472C-A972-B0928F97AFAE}" dt="2024-10-11T15:53:34.636" v="5871" actId="47"/>
        <pc:sldMkLst>
          <pc:docMk/>
          <pc:sldMk cId="2744658809" sldId="258"/>
        </pc:sldMkLst>
      </pc:sldChg>
      <pc:sldChg chg="del">
        <pc:chgData name="Maria Griffiths" userId="6d1e76a6-9189-4b98-aaa8-f6034f876095" providerId="ADAL" clId="{EC4CC95B-29EF-472C-A972-B0928F97AFAE}" dt="2024-10-11T15:53:36.014" v="5872" actId="47"/>
        <pc:sldMkLst>
          <pc:docMk/>
          <pc:sldMk cId="3752760291" sldId="259"/>
        </pc:sldMkLst>
      </pc:sldChg>
      <pc:sldChg chg="del">
        <pc:chgData name="Maria Griffiths" userId="6d1e76a6-9189-4b98-aaa8-f6034f876095" providerId="ADAL" clId="{EC4CC95B-29EF-472C-A972-B0928F97AFAE}" dt="2024-10-11T15:53:37.318" v="5873" actId="47"/>
        <pc:sldMkLst>
          <pc:docMk/>
          <pc:sldMk cId="3105637868" sldId="260"/>
        </pc:sldMkLst>
      </pc:sldChg>
      <pc:sldChg chg="del">
        <pc:chgData name="Maria Griffiths" userId="6d1e76a6-9189-4b98-aaa8-f6034f876095" providerId="ADAL" clId="{EC4CC95B-29EF-472C-A972-B0928F97AFAE}" dt="2024-10-11T15:53:38.833" v="5874" actId="47"/>
        <pc:sldMkLst>
          <pc:docMk/>
          <pc:sldMk cId="4179914650" sldId="261"/>
        </pc:sldMkLst>
      </pc:sldChg>
      <pc:sldChg chg="del">
        <pc:chgData name="Maria Griffiths" userId="6d1e76a6-9189-4b98-aaa8-f6034f876095" providerId="ADAL" clId="{EC4CC95B-29EF-472C-A972-B0928F97AFAE}" dt="2024-10-11T15:53:43.744" v="5879" actId="47"/>
        <pc:sldMkLst>
          <pc:docMk/>
          <pc:sldMk cId="1191761912" sldId="262"/>
        </pc:sldMkLst>
      </pc:sldChg>
      <pc:sldChg chg="del">
        <pc:chgData name="Maria Griffiths" userId="6d1e76a6-9189-4b98-aaa8-f6034f876095" providerId="ADAL" clId="{EC4CC95B-29EF-472C-A972-B0928F97AFAE}" dt="2024-10-11T15:53:45.076" v="5880" actId="47"/>
        <pc:sldMkLst>
          <pc:docMk/>
          <pc:sldMk cId="1771001348" sldId="263"/>
        </pc:sldMkLst>
      </pc:sldChg>
      <pc:sldChg chg="del">
        <pc:chgData name="Maria Griffiths" userId="6d1e76a6-9189-4b98-aaa8-f6034f876095" providerId="ADAL" clId="{EC4CC95B-29EF-472C-A972-B0928F97AFAE}" dt="2024-10-11T15:53:45.755" v="5881" actId="47"/>
        <pc:sldMkLst>
          <pc:docMk/>
          <pc:sldMk cId="2845091689" sldId="264"/>
        </pc:sldMkLst>
      </pc:sldChg>
      <pc:sldChg chg="del">
        <pc:chgData name="Maria Griffiths" userId="6d1e76a6-9189-4b98-aaa8-f6034f876095" providerId="ADAL" clId="{EC4CC95B-29EF-472C-A972-B0928F97AFAE}" dt="2024-10-11T15:53:52.504" v="5887" actId="47"/>
        <pc:sldMkLst>
          <pc:docMk/>
          <pc:sldMk cId="660008794" sldId="265"/>
        </pc:sldMkLst>
      </pc:sldChg>
      <pc:sldChg chg="del">
        <pc:chgData name="Maria Griffiths" userId="6d1e76a6-9189-4b98-aaa8-f6034f876095" providerId="ADAL" clId="{EC4CC95B-29EF-472C-A972-B0928F97AFAE}" dt="2024-10-11T15:53:51.042" v="5885" actId="47"/>
        <pc:sldMkLst>
          <pc:docMk/>
          <pc:sldMk cId="2933713336" sldId="266"/>
        </pc:sldMkLst>
      </pc:sldChg>
      <pc:sldChg chg="del">
        <pc:chgData name="Maria Griffiths" userId="6d1e76a6-9189-4b98-aaa8-f6034f876095" providerId="ADAL" clId="{EC4CC95B-29EF-472C-A972-B0928F97AFAE}" dt="2024-10-11T15:53:55.106" v="5889" actId="47"/>
        <pc:sldMkLst>
          <pc:docMk/>
          <pc:sldMk cId="2025194232" sldId="267"/>
        </pc:sldMkLst>
      </pc:sldChg>
      <pc:sldChg chg="del">
        <pc:chgData name="Maria Griffiths" userId="6d1e76a6-9189-4b98-aaa8-f6034f876095" providerId="ADAL" clId="{EC4CC95B-29EF-472C-A972-B0928F97AFAE}" dt="2024-10-11T15:54:02.912" v="5892" actId="47"/>
        <pc:sldMkLst>
          <pc:docMk/>
          <pc:sldMk cId="3552142671" sldId="268"/>
        </pc:sldMkLst>
      </pc:sldChg>
      <pc:sldChg chg="del">
        <pc:chgData name="Maria Griffiths" userId="6d1e76a6-9189-4b98-aaa8-f6034f876095" providerId="ADAL" clId="{EC4CC95B-29EF-472C-A972-B0928F97AFAE}" dt="2024-10-11T15:53:32.617" v="5869" actId="47"/>
        <pc:sldMkLst>
          <pc:docMk/>
          <pc:sldMk cId="687802529" sldId="269"/>
        </pc:sldMkLst>
      </pc:sldChg>
      <pc:sldChg chg="del">
        <pc:chgData name="Maria Griffiths" userId="6d1e76a6-9189-4b98-aaa8-f6034f876095" providerId="ADAL" clId="{EC4CC95B-29EF-472C-A972-B0928F97AFAE}" dt="2024-10-11T15:53:40.396" v="5875" actId="47"/>
        <pc:sldMkLst>
          <pc:docMk/>
          <pc:sldMk cId="1744239275" sldId="270"/>
        </pc:sldMkLst>
      </pc:sldChg>
      <pc:sldChg chg="del">
        <pc:chgData name="Maria Griffiths" userId="6d1e76a6-9189-4b98-aaa8-f6034f876095" providerId="ADAL" clId="{EC4CC95B-29EF-472C-A972-B0928F97AFAE}" dt="2024-10-11T15:53:49.191" v="5883" actId="47"/>
        <pc:sldMkLst>
          <pc:docMk/>
          <pc:sldMk cId="3616342046" sldId="271"/>
        </pc:sldMkLst>
      </pc:sldChg>
      <pc:sldChg chg="del">
        <pc:chgData name="Maria Griffiths" userId="6d1e76a6-9189-4b98-aaa8-f6034f876095" providerId="ADAL" clId="{EC4CC95B-29EF-472C-A972-B0928F97AFAE}" dt="2024-10-11T15:53:49.901" v="5884" actId="47"/>
        <pc:sldMkLst>
          <pc:docMk/>
          <pc:sldMk cId="3616342046" sldId="272"/>
        </pc:sldMkLst>
      </pc:sldChg>
      <pc:sldChg chg="del">
        <pc:chgData name="Maria Griffiths" userId="6d1e76a6-9189-4b98-aaa8-f6034f876095" providerId="ADAL" clId="{EC4CC95B-29EF-472C-A972-B0928F97AFAE}" dt="2024-10-11T15:53:51.817" v="5886" actId="47"/>
        <pc:sldMkLst>
          <pc:docMk/>
          <pc:sldMk cId="1352624552" sldId="273"/>
        </pc:sldMkLst>
      </pc:sldChg>
      <pc:sldChg chg="del">
        <pc:chgData name="Maria Griffiths" userId="6d1e76a6-9189-4b98-aaa8-f6034f876095" providerId="ADAL" clId="{EC4CC95B-29EF-472C-A972-B0928F97AFAE}" dt="2024-10-11T15:53:53.313" v="5888" actId="47"/>
        <pc:sldMkLst>
          <pc:docMk/>
          <pc:sldMk cId="910378567" sldId="274"/>
        </pc:sldMkLst>
      </pc:sldChg>
      <pc:sldChg chg="del">
        <pc:chgData name="Maria Griffiths" userId="6d1e76a6-9189-4b98-aaa8-f6034f876095" providerId="ADAL" clId="{EC4CC95B-29EF-472C-A972-B0928F97AFAE}" dt="2024-10-11T15:53:57.200" v="5891" actId="47"/>
        <pc:sldMkLst>
          <pc:docMk/>
          <pc:sldMk cId="2654980028" sldId="275"/>
        </pc:sldMkLst>
      </pc:sldChg>
      <pc:sldChg chg="modSp mod">
        <pc:chgData name="Maria Griffiths" userId="6d1e76a6-9189-4b98-aaa8-f6034f876095" providerId="ADAL" clId="{EC4CC95B-29EF-472C-A972-B0928F97AFAE}" dt="2024-11-05T07:36:54.520" v="10448" actId="1076"/>
        <pc:sldMkLst>
          <pc:docMk/>
          <pc:sldMk cId="4094816412" sldId="280"/>
        </pc:sldMkLst>
        <pc:spChg chg="mod">
          <ac:chgData name="Maria Griffiths" userId="6d1e76a6-9189-4b98-aaa8-f6034f876095" providerId="ADAL" clId="{EC4CC95B-29EF-472C-A972-B0928F97AFAE}" dt="2024-10-09T15:54:33.569" v="2065" actId="1076"/>
          <ac:spMkLst>
            <pc:docMk/>
            <pc:sldMk cId="4094816412" sldId="280"/>
            <ac:spMk id="2" creationId="{00000000-0000-0000-0000-000000000000}"/>
          </ac:spMkLst>
        </pc:spChg>
        <pc:spChg chg="mod">
          <ac:chgData name="Maria Griffiths" userId="6d1e76a6-9189-4b98-aaa8-f6034f876095" providerId="ADAL" clId="{EC4CC95B-29EF-472C-A972-B0928F97AFAE}" dt="2024-11-05T07:36:52.389" v="10447" actId="27636"/>
          <ac:spMkLst>
            <pc:docMk/>
            <pc:sldMk cId="4094816412" sldId="280"/>
            <ac:spMk id="3" creationId="{00000000-0000-0000-0000-000000000000}"/>
          </ac:spMkLst>
        </pc:spChg>
        <pc:picChg chg="mod">
          <ac:chgData name="Maria Griffiths" userId="6d1e76a6-9189-4b98-aaa8-f6034f876095" providerId="ADAL" clId="{EC4CC95B-29EF-472C-A972-B0928F97AFAE}" dt="2024-11-05T07:36:54.520" v="10448" actId="1076"/>
          <ac:picMkLst>
            <pc:docMk/>
            <pc:sldMk cId="4094816412" sldId="280"/>
            <ac:picMk id="5" creationId="{62D18D2E-B860-08BA-7E73-485C0ADA4F24}"/>
          </ac:picMkLst>
        </pc:picChg>
      </pc:sldChg>
      <pc:sldChg chg="modSp mod ord">
        <pc:chgData name="Maria Griffiths" userId="6d1e76a6-9189-4b98-aaa8-f6034f876095" providerId="ADAL" clId="{EC4CC95B-29EF-472C-A972-B0928F97AFAE}" dt="2024-11-05T07:39:42.190" v="10512" actId="20577"/>
        <pc:sldMkLst>
          <pc:docMk/>
          <pc:sldMk cId="156089180" sldId="281"/>
        </pc:sldMkLst>
        <pc:spChg chg="mod">
          <ac:chgData name="Maria Griffiths" userId="6d1e76a6-9189-4b98-aaa8-f6034f876095" providerId="ADAL" clId="{EC4CC95B-29EF-472C-A972-B0928F97AFAE}" dt="2024-10-09T15:39:07.393" v="1033" actId="113"/>
          <ac:spMkLst>
            <pc:docMk/>
            <pc:sldMk cId="156089180" sldId="281"/>
            <ac:spMk id="2" creationId="{00000000-0000-0000-0000-000000000000}"/>
          </ac:spMkLst>
        </pc:spChg>
        <pc:spChg chg="mod">
          <ac:chgData name="Maria Griffiths" userId="6d1e76a6-9189-4b98-aaa8-f6034f876095" providerId="ADAL" clId="{EC4CC95B-29EF-472C-A972-B0928F97AFAE}" dt="2024-11-05T07:39:42.190" v="10512" actId="20577"/>
          <ac:spMkLst>
            <pc:docMk/>
            <pc:sldMk cId="156089180" sldId="281"/>
            <ac:spMk id="3" creationId="{00000000-0000-0000-0000-000000000000}"/>
          </ac:spMkLst>
        </pc:spChg>
      </pc:sldChg>
      <pc:sldChg chg="del">
        <pc:chgData name="Maria Griffiths" userId="6d1e76a6-9189-4b98-aaa8-f6034f876095" providerId="ADAL" clId="{EC4CC95B-29EF-472C-A972-B0928F97AFAE}" dt="2024-10-11T15:53:30.271" v="5867" actId="47"/>
        <pc:sldMkLst>
          <pc:docMk/>
          <pc:sldMk cId="1001682846" sldId="282"/>
        </pc:sldMkLst>
      </pc:sldChg>
      <pc:sldChg chg="modSp del mod">
        <pc:chgData name="Maria Griffiths" userId="6d1e76a6-9189-4b98-aaa8-f6034f876095" providerId="ADAL" clId="{EC4CC95B-29EF-472C-A972-B0928F97AFAE}" dt="2024-10-11T15:53:26.371" v="5864" actId="47"/>
        <pc:sldMkLst>
          <pc:docMk/>
          <pc:sldMk cId="1262378813" sldId="283"/>
        </pc:sldMkLst>
        <pc:spChg chg="mod">
          <ac:chgData name="Maria Griffiths" userId="6d1e76a6-9189-4b98-aaa8-f6034f876095" providerId="ADAL" clId="{EC4CC95B-29EF-472C-A972-B0928F97AFAE}" dt="2024-10-09T15:35:27.421" v="914" actId="6549"/>
          <ac:spMkLst>
            <pc:docMk/>
            <pc:sldMk cId="1262378813" sldId="283"/>
            <ac:spMk id="3" creationId="{00000000-0000-0000-0000-000000000000}"/>
          </ac:spMkLst>
        </pc:spChg>
      </pc:sldChg>
      <pc:sldChg chg="modSp mod">
        <pc:chgData name="Maria Griffiths" userId="6d1e76a6-9189-4b98-aaa8-f6034f876095" providerId="ADAL" clId="{EC4CC95B-29EF-472C-A972-B0928F97AFAE}" dt="2024-10-28T08:27:04.874" v="9507" actId="20577"/>
        <pc:sldMkLst>
          <pc:docMk/>
          <pc:sldMk cId="1933062143" sldId="284"/>
        </pc:sldMkLst>
        <pc:spChg chg="mod">
          <ac:chgData name="Maria Griffiths" userId="6d1e76a6-9189-4b98-aaa8-f6034f876095" providerId="ADAL" clId="{EC4CC95B-29EF-472C-A972-B0928F97AFAE}" dt="2024-10-28T08:27:04.874" v="9507" actId="20577"/>
          <ac:spMkLst>
            <pc:docMk/>
            <pc:sldMk cId="1933062143" sldId="284"/>
            <ac:spMk id="3" creationId="{00000000-0000-0000-0000-000000000000}"/>
          </ac:spMkLst>
        </pc:spChg>
      </pc:sldChg>
      <pc:sldChg chg="del">
        <pc:chgData name="Maria Griffiths" userId="6d1e76a6-9189-4b98-aaa8-f6034f876095" providerId="ADAL" clId="{EC4CC95B-29EF-472C-A972-B0928F97AFAE}" dt="2024-10-11T15:53:31.119" v="5868" actId="47"/>
        <pc:sldMkLst>
          <pc:docMk/>
          <pc:sldMk cId="2314035993" sldId="285"/>
        </pc:sldMkLst>
      </pc:sldChg>
      <pc:sldChg chg="modSp mod ord">
        <pc:chgData name="Maria Griffiths" userId="6d1e76a6-9189-4b98-aaa8-f6034f876095" providerId="ADAL" clId="{EC4CC95B-29EF-472C-A972-B0928F97AFAE}" dt="2024-11-05T07:39:09.495" v="10501" actId="20577"/>
        <pc:sldMkLst>
          <pc:docMk/>
          <pc:sldMk cId="881230670" sldId="286"/>
        </pc:sldMkLst>
        <pc:spChg chg="mod">
          <ac:chgData name="Maria Griffiths" userId="6d1e76a6-9189-4b98-aaa8-f6034f876095" providerId="ADAL" clId="{EC4CC95B-29EF-472C-A972-B0928F97AFAE}" dt="2024-10-09T15:32:32.694" v="791" actId="1076"/>
          <ac:spMkLst>
            <pc:docMk/>
            <pc:sldMk cId="881230670" sldId="286"/>
            <ac:spMk id="2" creationId="{00000000-0000-0000-0000-000000000000}"/>
          </ac:spMkLst>
        </pc:spChg>
        <pc:graphicFrameChg chg="mod">
          <ac:chgData name="Maria Griffiths" userId="6d1e76a6-9189-4b98-aaa8-f6034f876095" providerId="ADAL" clId="{EC4CC95B-29EF-472C-A972-B0928F97AFAE}" dt="2024-11-05T07:39:09.495" v="10501" actId="20577"/>
          <ac:graphicFrameMkLst>
            <pc:docMk/>
            <pc:sldMk cId="881230670" sldId="286"/>
            <ac:graphicFrameMk id="5" creationId="{3377A73F-38EA-CCB5-612B-949791F3FD3E}"/>
          </ac:graphicFrameMkLst>
        </pc:graphicFrameChg>
      </pc:sldChg>
      <pc:sldChg chg="del">
        <pc:chgData name="Maria Griffiths" userId="6d1e76a6-9189-4b98-aaa8-f6034f876095" providerId="ADAL" clId="{EC4CC95B-29EF-472C-A972-B0928F97AFAE}" dt="2024-10-11T15:53:28.521" v="5866" actId="47"/>
        <pc:sldMkLst>
          <pc:docMk/>
          <pc:sldMk cId="4144649171" sldId="287"/>
        </pc:sldMkLst>
      </pc:sldChg>
      <pc:sldChg chg="del">
        <pc:chgData name="Maria Griffiths" userId="6d1e76a6-9189-4b98-aaa8-f6034f876095" providerId="ADAL" clId="{EC4CC95B-29EF-472C-A972-B0928F97AFAE}" dt="2024-10-11T15:53:33.672" v="5870" actId="47"/>
        <pc:sldMkLst>
          <pc:docMk/>
          <pc:sldMk cId="3969237044" sldId="291"/>
        </pc:sldMkLst>
      </pc:sldChg>
      <pc:sldChg chg="del">
        <pc:chgData name="Maria Griffiths" userId="6d1e76a6-9189-4b98-aaa8-f6034f876095" providerId="ADAL" clId="{EC4CC95B-29EF-472C-A972-B0928F97AFAE}" dt="2024-10-11T15:53:47.779" v="5882" actId="47"/>
        <pc:sldMkLst>
          <pc:docMk/>
          <pc:sldMk cId="189110764" sldId="292"/>
        </pc:sldMkLst>
      </pc:sldChg>
      <pc:sldChg chg="del">
        <pc:chgData name="Maria Griffiths" userId="6d1e76a6-9189-4b98-aaa8-f6034f876095" providerId="ADAL" clId="{EC4CC95B-29EF-472C-A972-B0928F97AFAE}" dt="2024-10-11T15:53:56.415" v="5890" actId="47"/>
        <pc:sldMkLst>
          <pc:docMk/>
          <pc:sldMk cId="1917875570" sldId="293"/>
        </pc:sldMkLst>
      </pc:sldChg>
      <pc:sldChg chg="del">
        <pc:chgData name="Maria Griffiths" userId="6d1e76a6-9189-4b98-aaa8-f6034f876095" providerId="ADAL" clId="{EC4CC95B-29EF-472C-A972-B0928F97AFAE}" dt="2024-10-11T15:53:41.959" v="5877" actId="47"/>
        <pc:sldMkLst>
          <pc:docMk/>
          <pc:sldMk cId="1428201837" sldId="297"/>
        </pc:sldMkLst>
      </pc:sldChg>
      <pc:sldChg chg="del">
        <pc:chgData name="Maria Griffiths" userId="6d1e76a6-9189-4b98-aaa8-f6034f876095" providerId="ADAL" clId="{EC4CC95B-29EF-472C-A972-B0928F97AFAE}" dt="2024-10-11T15:53:42.738" v="5878" actId="47"/>
        <pc:sldMkLst>
          <pc:docMk/>
          <pc:sldMk cId="2216550097" sldId="298"/>
        </pc:sldMkLst>
      </pc:sldChg>
      <pc:sldChg chg="del">
        <pc:chgData name="Maria Griffiths" userId="6d1e76a6-9189-4b98-aaa8-f6034f876095" providerId="ADAL" clId="{EC4CC95B-29EF-472C-A972-B0928F97AFAE}" dt="2024-10-11T15:53:41.104" v="5876" actId="47"/>
        <pc:sldMkLst>
          <pc:docMk/>
          <pc:sldMk cId="4239635298" sldId="299"/>
        </pc:sldMkLst>
      </pc:sldChg>
      <pc:sldChg chg="addSp delSp modSp del mod">
        <pc:chgData name="Maria Griffiths" userId="6d1e76a6-9189-4b98-aaa8-f6034f876095" providerId="ADAL" clId="{EC4CC95B-29EF-472C-A972-B0928F97AFAE}" dt="2024-10-28T08:26:47.195" v="9502" actId="47"/>
        <pc:sldMkLst>
          <pc:docMk/>
          <pc:sldMk cId="2210826835" sldId="300"/>
        </pc:sldMkLst>
        <pc:picChg chg="add del mod">
          <ac:chgData name="Maria Griffiths" userId="6d1e76a6-9189-4b98-aaa8-f6034f876095" providerId="ADAL" clId="{EC4CC95B-29EF-472C-A972-B0928F97AFAE}" dt="2024-10-28T08:22:56.862" v="9470" actId="478"/>
          <ac:picMkLst>
            <pc:docMk/>
            <pc:sldMk cId="2210826835" sldId="300"/>
            <ac:picMk id="3" creationId="{66F4D46D-C561-9693-1FDE-3A92FF0B7067}"/>
          </ac:picMkLst>
        </pc:picChg>
        <pc:picChg chg="add mod">
          <ac:chgData name="Maria Griffiths" userId="6d1e76a6-9189-4b98-aaa8-f6034f876095" providerId="ADAL" clId="{EC4CC95B-29EF-472C-A972-B0928F97AFAE}" dt="2024-10-28T08:23:31.449" v="9475" actId="14100"/>
          <ac:picMkLst>
            <pc:docMk/>
            <pc:sldMk cId="2210826835" sldId="300"/>
            <ac:picMk id="4" creationId="{0944F934-AD18-5A0B-7058-7C5D6DF64381}"/>
          </ac:picMkLst>
        </pc:picChg>
      </pc:sldChg>
      <pc:sldChg chg="modSp mod">
        <pc:chgData name="Maria Griffiths" userId="6d1e76a6-9189-4b98-aaa8-f6034f876095" providerId="ADAL" clId="{EC4CC95B-29EF-472C-A972-B0928F97AFAE}" dt="2024-10-28T08:27:30.601" v="9524" actId="20577"/>
        <pc:sldMkLst>
          <pc:docMk/>
          <pc:sldMk cId="2193261996" sldId="301"/>
        </pc:sldMkLst>
        <pc:spChg chg="mod">
          <ac:chgData name="Maria Griffiths" userId="6d1e76a6-9189-4b98-aaa8-f6034f876095" providerId="ADAL" clId="{EC4CC95B-29EF-472C-A972-B0928F97AFAE}" dt="2024-10-28T08:27:30.601" v="9524" actId="20577"/>
          <ac:spMkLst>
            <pc:docMk/>
            <pc:sldMk cId="2193261996" sldId="301"/>
            <ac:spMk id="2" creationId="{B8A41E83-C528-342E-38FD-86DDF310FA4C}"/>
          </ac:spMkLst>
        </pc:spChg>
        <pc:spChg chg="mod">
          <ac:chgData name="Maria Griffiths" userId="6d1e76a6-9189-4b98-aaa8-f6034f876095" providerId="ADAL" clId="{EC4CC95B-29EF-472C-A972-B0928F97AFAE}" dt="2024-10-09T14:44:07.161" v="41" actId="6549"/>
          <ac:spMkLst>
            <pc:docMk/>
            <pc:sldMk cId="2193261996" sldId="301"/>
            <ac:spMk id="3" creationId="{31B09205-F848-3A82-7A50-CBC1A45DE644}"/>
          </ac:spMkLst>
        </pc:spChg>
      </pc:sldChg>
      <pc:sldChg chg="modSp add mod ord">
        <pc:chgData name="Maria Griffiths" userId="6d1e76a6-9189-4b98-aaa8-f6034f876095" providerId="ADAL" clId="{EC4CC95B-29EF-472C-A972-B0928F97AFAE}" dt="2024-10-28T08:29:25.591" v="9529" actId="20577"/>
        <pc:sldMkLst>
          <pc:docMk/>
          <pc:sldMk cId="4053668142" sldId="302"/>
        </pc:sldMkLst>
        <pc:spChg chg="mod">
          <ac:chgData name="Maria Griffiths" userId="6d1e76a6-9189-4b98-aaa8-f6034f876095" providerId="ADAL" clId="{EC4CC95B-29EF-472C-A972-B0928F97AFAE}" dt="2024-10-09T15:46:27.200" v="1799" actId="20577"/>
          <ac:spMkLst>
            <pc:docMk/>
            <pc:sldMk cId="4053668142" sldId="302"/>
            <ac:spMk id="2" creationId="{6BBC882C-9FC4-32D2-426A-DD85F9935415}"/>
          </ac:spMkLst>
        </pc:spChg>
        <pc:spChg chg="mod">
          <ac:chgData name="Maria Griffiths" userId="6d1e76a6-9189-4b98-aaa8-f6034f876095" providerId="ADAL" clId="{EC4CC95B-29EF-472C-A972-B0928F97AFAE}" dt="2024-10-28T08:29:25.591" v="9529" actId="20577"/>
          <ac:spMkLst>
            <pc:docMk/>
            <pc:sldMk cId="4053668142" sldId="302"/>
            <ac:spMk id="3" creationId="{89B86A88-8947-7BFF-2801-C9D888930610}"/>
          </ac:spMkLst>
        </pc:spChg>
      </pc:sldChg>
      <pc:sldChg chg="add del">
        <pc:chgData name="Maria Griffiths" userId="6d1e76a6-9189-4b98-aaa8-f6034f876095" providerId="ADAL" clId="{EC4CC95B-29EF-472C-A972-B0928F97AFAE}" dt="2024-10-11T15:53:27.180" v="5865" actId="47"/>
        <pc:sldMkLst>
          <pc:docMk/>
          <pc:sldMk cId="27608992" sldId="303"/>
        </pc:sldMkLst>
      </pc:sldChg>
      <pc:sldChg chg="modSp add mod ord">
        <pc:chgData name="Maria Griffiths" userId="6d1e76a6-9189-4b98-aaa8-f6034f876095" providerId="ADAL" clId="{EC4CC95B-29EF-472C-A972-B0928F97AFAE}" dt="2024-11-05T07:47:22.391" v="10663" actId="20577"/>
        <pc:sldMkLst>
          <pc:docMk/>
          <pc:sldMk cId="2374032713" sldId="304"/>
        </pc:sldMkLst>
        <pc:spChg chg="mod">
          <ac:chgData name="Maria Griffiths" userId="6d1e76a6-9189-4b98-aaa8-f6034f876095" providerId="ADAL" clId="{EC4CC95B-29EF-472C-A972-B0928F97AFAE}" dt="2024-10-09T15:54:56.429" v="2071" actId="255"/>
          <ac:spMkLst>
            <pc:docMk/>
            <pc:sldMk cId="2374032713" sldId="304"/>
            <ac:spMk id="2" creationId="{982DB36C-CD95-B08E-4FD7-CEB7C0517D8C}"/>
          </ac:spMkLst>
        </pc:spChg>
        <pc:spChg chg="mod">
          <ac:chgData name="Maria Griffiths" userId="6d1e76a6-9189-4b98-aaa8-f6034f876095" providerId="ADAL" clId="{EC4CC95B-29EF-472C-A972-B0928F97AFAE}" dt="2024-11-05T07:47:22.391" v="10663" actId="20577"/>
          <ac:spMkLst>
            <pc:docMk/>
            <pc:sldMk cId="2374032713" sldId="304"/>
            <ac:spMk id="3" creationId="{92141F31-68E4-4692-4FE2-D3714B00D017}"/>
          </ac:spMkLst>
        </pc:spChg>
        <pc:picChg chg="mod">
          <ac:chgData name="Maria Griffiths" userId="6d1e76a6-9189-4b98-aaa8-f6034f876095" providerId="ADAL" clId="{EC4CC95B-29EF-472C-A972-B0928F97AFAE}" dt="2024-10-09T15:54:16.767" v="2064" actId="29295"/>
          <ac:picMkLst>
            <pc:docMk/>
            <pc:sldMk cId="2374032713" sldId="304"/>
            <ac:picMk id="5" creationId="{5A0AB8A0-D57F-5888-41B6-33F57362B532}"/>
          </ac:picMkLst>
        </pc:picChg>
      </pc:sldChg>
      <pc:sldChg chg="new del">
        <pc:chgData name="Maria Griffiths" userId="6d1e76a6-9189-4b98-aaa8-f6034f876095" providerId="ADAL" clId="{EC4CC95B-29EF-472C-A972-B0928F97AFAE}" dt="2024-10-09T15:49:16.808" v="1999" actId="680"/>
        <pc:sldMkLst>
          <pc:docMk/>
          <pc:sldMk cId="2724247469" sldId="304"/>
        </pc:sldMkLst>
      </pc:sldChg>
      <pc:sldChg chg="addSp delSp modSp new del mod ord setBg setClrOvrMap">
        <pc:chgData name="Maria Griffiths" userId="6d1e76a6-9189-4b98-aaa8-f6034f876095" providerId="ADAL" clId="{EC4CC95B-29EF-472C-A972-B0928F97AFAE}" dt="2024-10-11T16:14:01.505" v="6115" actId="47"/>
        <pc:sldMkLst>
          <pc:docMk/>
          <pc:sldMk cId="2453831933" sldId="305"/>
        </pc:sldMkLst>
        <pc:spChg chg="mod">
          <ac:chgData name="Maria Griffiths" userId="6d1e76a6-9189-4b98-aaa8-f6034f876095" providerId="ADAL" clId="{EC4CC95B-29EF-472C-A972-B0928F97AFAE}" dt="2024-10-11T16:13:46.650" v="6114" actId="6549"/>
          <ac:spMkLst>
            <pc:docMk/>
            <pc:sldMk cId="2453831933" sldId="305"/>
            <ac:spMk id="2" creationId="{6E85044E-24DD-5EE6-7159-2BEC04819528}"/>
          </ac:spMkLst>
        </pc:spChg>
        <pc:spChg chg="del">
          <ac:chgData name="Maria Griffiths" userId="6d1e76a6-9189-4b98-aaa8-f6034f876095" providerId="ADAL" clId="{EC4CC95B-29EF-472C-A972-B0928F97AFAE}" dt="2024-10-09T15:55:36.358" v="2077" actId="478"/>
          <ac:spMkLst>
            <pc:docMk/>
            <pc:sldMk cId="2453831933" sldId="305"/>
            <ac:spMk id="3" creationId="{5D3C945E-5976-2FDA-FC0C-C547535636E6}"/>
          </ac:spMkLst>
        </pc:spChg>
        <pc:spChg chg="mod">
          <ac:chgData name="Maria Griffiths" userId="6d1e76a6-9189-4b98-aaa8-f6034f876095" providerId="ADAL" clId="{EC4CC95B-29EF-472C-A972-B0928F97AFAE}" dt="2024-10-09T16:27:45.669" v="3229" actId="20577"/>
          <ac:spMkLst>
            <pc:docMk/>
            <pc:sldMk cId="2453831933" sldId="305"/>
            <ac:spMk id="4" creationId="{1887D973-90B2-488E-3798-FB435540DEBA}"/>
          </ac:spMkLst>
        </pc:spChg>
        <pc:spChg chg="add del mod">
          <ac:chgData name="Maria Griffiths" userId="6d1e76a6-9189-4b98-aaa8-f6034f876095" providerId="ADAL" clId="{EC4CC95B-29EF-472C-A972-B0928F97AFAE}" dt="2024-10-09T15:55:52.577" v="2080"/>
          <ac:spMkLst>
            <pc:docMk/>
            <pc:sldMk cId="2453831933" sldId="305"/>
            <ac:spMk id="5" creationId="{A22CB5C9-1242-5C32-DF73-A6DAA22B2E75}"/>
          </ac:spMkLst>
        </pc:spChg>
        <pc:spChg chg="add">
          <ac:chgData name="Maria Griffiths" userId="6d1e76a6-9189-4b98-aaa8-f6034f876095" providerId="ADAL" clId="{EC4CC95B-29EF-472C-A972-B0928F97AFAE}" dt="2024-10-09T15:56:13.214" v="2081" actId="26606"/>
          <ac:spMkLst>
            <pc:docMk/>
            <pc:sldMk cId="2453831933" sldId="305"/>
            <ac:spMk id="9" creationId="{E560C344-B70C-4892-A50B-18A14E39E843}"/>
          </ac:spMkLst>
        </pc:spChg>
        <pc:spChg chg="add">
          <ac:chgData name="Maria Griffiths" userId="6d1e76a6-9189-4b98-aaa8-f6034f876095" providerId="ADAL" clId="{EC4CC95B-29EF-472C-A972-B0928F97AFAE}" dt="2024-10-09T15:56:13.214" v="2081" actId="26606"/>
          <ac:spMkLst>
            <pc:docMk/>
            <pc:sldMk cId="2453831933" sldId="305"/>
            <ac:spMk id="11" creationId="{D353CA6F-E2A3-48F3-AD20-D80C44380069}"/>
          </ac:spMkLst>
        </pc:spChg>
      </pc:sldChg>
      <pc:sldChg chg="addSp delSp modSp new mod ord setBg">
        <pc:chgData name="Maria Griffiths" userId="6d1e76a6-9189-4b98-aaa8-f6034f876095" providerId="ADAL" clId="{EC4CC95B-29EF-472C-A972-B0928F97AFAE}" dt="2024-11-05T07:41:05.626" v="10513" actId="20577"/>
        <pc:sldMkLst>
          <pc:docMk/>
          <pc:sldMk cId="3733583354" sldId="306"/>
        </pc:sldMkLst>
        <pc:spChg chg="mod">
          <ac:chgData name="Maria Griffiths" userId="6d1e76a6-9189-4b98-aaa8-f6034f876095" providerId="ADAL" clId="{EC4CC95B-29EF-472C-A972-B0928F97AFAE}" dt="2024-10-09T16:05:00.343" v="2479" actId="14100"/>
          <ac:spMkLst>
            <pc:docMk/>
            <pc:sldMk cId="3733583354" sldId="306"/>
            <ac:spMk id="2" creationId="{EE83D1A0-0C4A-9B8B-F9D9-EB0BF74AE785}"/>
          </ac:spMkLst>
        </pc:spChg>
        <pc:spChg chg="del">
          <ac:chgData name="Maria Griffiths" userId="6d1e76a6-9189-4b98-aaa8-f6034f876095" providerId="ADAL" clId="{EC4CC95B-29EF-472C-A972-B0928F97AFAE}" dt="2024-10-09T15:58:02.244" v="2157" actId="478"/>
          <ac:spMkLst>
            <pc:docMk/>
            <pc:sldMk cId="3733583354" sldId="306"/>
            <ac:spMk id="3" creationId="{6BD6FC4C-840A-3916-2215-F0ECAC995B98}"/>
          </ac:spMkLst>
        </pc:spChg>
        <pc:spChg chg="mod">
          <ac:chgData name="Maria Griffiths" userId="6d1e76a6-9189-4b98-aaa8-f6034f876095" providerId="ADAL" clId="{EC4CC95B-29EF-472C-A972-B0928F97AFAE}" dt="2024-10-09T16:05:06.416" v="2480" actId="255"/>
          <ac:spMkLst>
            <pc:docMk/>
            <pc:sldMk cId="3733583354" sldId="306"/>
            <ac:spMk id="4" creationId="{3C907C35-F668-FB06-5F1B-6D016555399D}"/>
          </ac:spMkLst>
        </pc:spChg>
        <pc:spChg chg="add mod">
          <ac:chgData name="Maria Griffiths" userId="6d1e76a6-9189-4b98-aaa8-f6034f876095" providerId="ADAL" clId="{EC4CC95B-29EF-472C-A972-B0928F97AFAE}" dt="2024-11-05T07:41:05.626" v="10513" actId="20577"/>
          <ac:spMkLst>
            <pc:docMk/>
            <pc:sldMk cId="3733583354" sldId="306"/>
            <ac:spMk id="5" creationId="{2602B69F-ADEF-5306-2281-FDBFB774542D}"/>
          </ac:spMkLst>
        </pc:spChg>
        <pc:spChg chg="add">
          <ac:chgData name="Maria Griffiths" userId="6d1e76a6-9189-4b98-aaa8-f6034f876095" providerId="ADAL" clId="{EC4CC95B-29EF-472C-A972-B0928F97AFAE}" dt="2024-10-09T16:04:19.635" v="2462" actId="26606"/>
          <ac:spMkLst>
            <pc:docMk/>
            <pc:sldMk cId="3733583354" sldId="306"/>
            <ac:spMk id="11" creationId="{1660E788-AFA9-4A1B-9991-6AA74632A15B}"/>
          </ac:spMkLst>
        </pc:spChg>
        <pc:spChg chg="add">
          <ac:chgData name="Maria Griffiths" userId="6d1e76a6-9189-4b98-aaa8-f6034f876095" providerId="ADAL" clId="{EC4CC95B-29EF-472C-A972-B0928F97AFAE}" dt="2024-10-09T16:04:19.635" v="2462" actId="26606"/>
          <ac:spMkLst>
            <pc:docMk/>
            <pc:sldMk cId="3733583354" sldId="306"/>
            <ac:spMk id="13" creationId="{867D4867-5BA7-4462-B2F6-A23F4A622AA7}"/>
          </ac:spMkLst>
        </pc:spChg>
        <pc:picChg chg="add del">
          <ac:chgData name="Maria Griffiths" userId="6d1e76a6-9189-4b98-aaa8-f6034f876095" providerId="ADAL" clId="{EC4CC95B-29EF-472C-A972-B0928F97AFAE}" dt="2024-10-09T16:04:37.905" v="2475" actId="478"/>
          <ac:picMkLst>
            <pc:docMk/>
            <pc:sldMk cId="3733583354" sldId="306"/>
            <ac:picMk id="7" creationId="{D006FF55-6D6D-B2E9-D7F4-B61A6243D916}"/>
          </ac:picMkLst>
        </pc:picChg>
      </pc:sldChg>
      <pc:sldChg chg="addSp modSp new mod">
        <pc:chgData name="Maria Griffiths" userId="6d1e76a6-9189-4b98-aaa8-f6034f876095" providerId="ADAL" clId="{EC4CC95B-29EF-472C-A972-B0928F97AFAE}" dt="2024-11-08T12:36:26.231" v="12722" actId="1035"/>
        <pc:sldMkLst>
          <pc:docMk/>
          <pc:sldMk cId="2432546220" sldId="307"/>
        </pc:sldMkLst>
        <pc:spChg chg="mod">
          <ac:chgData name="Maria Griffiths" userId="6d1e76a6-9189-4b98-aaa8-f6034f876095" providerId="ADAL" clId="{EC4CC95B-29EF-472C-A972-B0928F97AFAE}" dt="2024-11-05T07:43:20.251" v="10530" actId="20577"/>
          <ac:spMkLst>
            <pc:docMk/>
            <pc:sldMk cId="2432546220" sldId="307"/>
            <ac:spMk id="2" creationId="{0F028D67-53C6-C314-D782-622D2FBFA5EB}"/>
          </ac:spMkLst>
        </pc:spChg>
        <pc:spChg chg="add mod">
          <ac:chgData name="Maria Griffiths" userId="6d1e76a6-9189-4b98-aaa8-f6034f876095" providerId="ADAL" clId="{EC4CC95B-29EF-472C-A972-B0928F97AFAE}" dt="2024-11-08T12:36:26.231" v="12722" actId="1035"/>
          <ac:spMkLst>
            <pc:docMk/>
            <pc:sldMk cId="2432546220" sldId="307"/>
            <ac:spMk id="4" creationId="{EA14DB99-1ED1-A0D6-2057-2BA12F172B14}"/>
          </ac:spMkLst>
        </pc:spChg>
      </pc:sldChg>
      <pc:sldChg chg="modSp mod">
        <pc:chgData name="Maria Griffiths" userId="6d1e76a6-9189-4b98-aaa8-f6034f876095" providerId="ADAL" clId="{EC4CC95B-29EF-472C-A972-B0928F97AFAE}" dt="2024-10-09T16:21:00.989" v="2881" actId="1076"/>
        <pc:sldMkLst>
          <pc:docMk/>
          <pc:sldMk cId="0" sldId="367"/>
        </pc:sldMkLst>
        <pc:spChg chg="mod">
          <ac:chgData name="Maria Griffiths" userId="6d1e76a6-9189-4b98-aaa8-f6034f876095" providerId="ADAL" clId="{EC4CC95B-29EF-472C-A972-B0928F97AFAE}" dt="2024-10-09T16:19:51.439" v="2850" actId="14100"/>
          <ac:spMkLst>
            <pc:docMk/>
            <pc:sldMk cId="0" sldId="367"/>
            <ac:spMk id="6" creationId="{693301EA-F868-4355-BF29-47E856054F96}"/>
          </ac:spMkLst>
        </pc:spChg>
        <pc:spChg chg="mod">
          <ac:chgData name="Maria Griffiths" userId="6d1e76a6-9189-4b98-aaa8-f6034f876095" providerId="ADAL" clId="{EC4CC95B-29EF-472C-A972-B0928F97AFAE}" dt="2024-10-09T16:19:59.178" v="2853" actId="1076"/>
          <ac:spMkLst>
            <pc:docMk/>
            <pc:sldMk cId="0" sldId="367"/>
            <ac:spMk id="7" creationId="{9F253EA1-0B55-4ED1-A82F-D1E53E3D9B3F}"/>
          </ac:spMkLst>
        </pc:spChg>
        <pc:spChg chg="mod">
          <ac:chgData name="Maria Griffiths" userId="6d1e76a6-9189-4b98-aaa8-f6034f876095" providerId="ADAL" clId="{EC4CC95B-29EF-472C-A972-B0928F97AFAE}" dt="2024-10-09T16:20:53.192" v="2880" actId="20577"/>
          <ac:spMkLst>
            <pc:docMk/>
            <pc:sldMk cId="0" sldId="367"/>
            <ac:spMk id="8" creationId="{93E8EDD2-DDDC-46D2-892E-2E6EECD9E165}"/>
          </ac:spMkLst>
        </pc:spChg>
        <pc:spChg chg="mod">
          <ac:chgData name="Maria Griffiths" userId="6d1e76a6-9189-4b98-aaa8-f6034f876095" providerId="ADAL" clId="{EC4CC95B-29EF-472C-A972-B0928F97AFAE}" dt="2024-10-09T16:20:17.901" v="2857" actId="14100"/>
          <ac:spMkLst>
            <pc:docMk/>
            <pc:sldMk cId="0" sldId="367"/>
            <ac:spMk id="9" creationId="{99427DEB-09D2-443E-82FB-D28D4D463A6E}"/>
          </ac:spMkLst>
        </pc:spChg>
        <pc:spChg chg="mod">
          <ac:chgData name="Maria Griffiths" userId="6d1e76a6-9189-4b98-aaa8-f6034f876095" providerId="ADAL" clId="{EC4CC95B-29EF-472C-A972-B0928F97AFAE}" dt="2024-10-09T16:21:00.989" v="2881" actId="1076"/>
          <ac:spMkLst>
            <pc:docMk/>
            <pc:sldMk cId="0" sldId="367"/>
            <ac:spMk id="11" creationId="{5E93F369-81C7-41B4-B749-6DB87D2424BB}"/>
          </ac:spMkLst>
        </pc:spChg>
        <pc:spChg chg="mod">
          <ac:chgData name="Maria Griffiths" userId="6d1e76a6-9189-4b98-aaa8-f6034f876095" providerId="ADAL" clId="{EC4CC95B-29EF-472C-A972-B0928F97AFAE}" dt="2024-10-09T16:19:54.540" v="2851" actId="14100"/>
          <ac:spMkLst>
            <pc:docMk/>
            <pc:sldMk cId="0" sldId="367"/>
            <ac:spMk id="13" creationId="{BF867006-CC67-42C9-9241-7EB810873CE8}"/>
          </ac:spMkLst>
        </pc:spChg>
        <pc:spChg chg="mod">
          <ac:chgData name="Maria Griffiths" userId="6d1e76a6-9189-4b98-aaa8-f6034f876095" providerId="ADAL" clId="{EC4CC95B-29EF-472C-A972-B0928F97AFAE}" dt="2024-10-09T16:19:40.909" v="2848" actId="255"/>
          <ac:spMkLst>
            <pc:docMk/>
            <pc:sldMk cId="0" sldId="367"/>
            <ac:spMk id="65538" creationId="{07588565-40F4-4774-A380-52068F84A19C}"/>
          </ac:spMkLst>
        </pc:spChg>
        <pc:spChg chg="mod">
          <ac:chgData name="Maria Griffiths" userId="6d1e76a6-9189-4b98-aaa8-f6034f876095" providerId="ADAL" clId="{EC4CC95B-29EF-472C-A972-B0928F97AFAE}" dt="2024-10-09T16:20:11.205" v="2855" actId="255"/>
          <ac:spMkLst>
            <pc:docMk/>
            <pc:sldMk cId="0" sldId="367"/>
            <ac:spMk id="65554" creationId="{5DF7C940-77F6-4103-8D38-2AAE34477D40}"/>
          </ac:spMkLst>
        </pc:spChg>
      </pc:sldChg>
      <pc:sldChg chg="modSp mod">
        <pc:chgData name="Maria Griffiths" userId="6d1e76a6-9189-4b98-aaa8-f6034f876095" providerId="ADAL" clId="{EC4CC95B-29EF-472C-A972-B0928F97AFAE}" dt="2024-10-09T16:18:26.342" v="2828" actId="1076"/>
        <pc:sldMkLst>
          <pc:docMk/>
          <pc:sldMk cId="1646242494" sldId="537"/>
        </pc:sldMkLst>
        <pc:spChg chg="mod">
          <ac:chgData name="Maria Griffiths" userId="6d1e76a6-9189-4b98-aaa8-f6034f876095" providerId="ADAL" clId="{EC4CC95B-29EF-472C-A972-B0928F97AFAE}" dt="2024-10-09T16:17:18.444" v="2813" actId="1076"/>
          <ac:spMkLst>
            <pc:docMk/>
            <pc:sldMk cId="1646242494" sldId="537"/>
            <ac:spMk id="5" creationId="{15DAA92D-FD9F-4E80-B6B8-BB9F93B89B38}"/>
          </ac:spMkLst>
        </pc:spChg>
        <pc:spChg chg="mod">
          <ac:chgData name="Maria Griffiths" userId="6d1e76a6-9189-4b98-aaa8-f6034f876095" providerId="ADAL" clId="{EC4CC95B-29EF-472C-A972-B0928F97AFAE}" dt="2024-10-09T16:18:26.342" v="2828" actId="1076"/>
          <ac:spMkLst>
            <pc:docMk/>
            <pc:sldMk cId="1646242494" sldId="537"/>
            <ac:spMk id="6" creationId="{693301EA-F868-4355-BF29-47E856054F96}"/>
          </ac:spMkLst>
        </pc:spChg>
        <pc:spChg chg="mod">
          <ac:chgData name="Maria Griffiths" userId="6d1e76a6-9189-4b98-aaa8-f6034f876095" providerId="ADAL" clId="{EC4CC95B-29EF-472C-A972-B0928F97AFAE}" dt="2024-10-09T16:17:28.712" v="2817" actId="14100"/>
          <ac:spMkLst>
            <pc:docMk/>
            <pc:sldMk cId="1646242494" sldId="537"/>
            <ac:spMk id="7" creationId="{9F253EA1-0B55-4ED1-A82F-D1E53E3D9B3F}"/>
          </ac:spMkLst>
        </pc:spChg>
        <pc:spChg chg="mod">
          <ac:chgData name="Maria Griffiths" userId="6d1e76a6-9189-4b98-aaa8-f6034f876095" providerId="ADAL" clId="{EC4CC95B-29EF-472C-A972-B0928F97AFAE}" dt="2024-10-09T16:17:53.227" v="2822" actId="14100"/>
          <ac:spMkLst>
            <pc:docMk/>
            <pc:sldMk cId="1646242494" sldId="537"/>
            <ac:spMk id="8" creationId="{93E8EDD2-DDDC-46D2-892E-2E6EECD9E165}"/>
          </ac:spMkLst>
        </pc:spChg>
        <pc:spChg chg="mod">
          <ac:chgData name="Maria Griffiths" userId="6d1e76a6-9189-4b98-aaa8-f6034f876095" providerId="ADAL" clId="{EC4CC95B-29EF-472C-A972-B0928F97AFAE}" dt="2024-10-09T16:18:16.848" v="2827" actId="14100"/>
          <ac:spMkLst>
            <pc:docMk/>
            <pc:sldMk cId="1646242494" sldId="537"/>
            <ac:spMk id="9" creationId="{99427DEB-09D2-443E-82FB-D28D4D463A6E}"/>
          </ac:spMkLst>
        </pc:spChg>
        <pc:spChg chg="mod">
          <ac:chgData name="Maria Griffiths" userId="6d1e76a6-9189-4b98-aaa8-f6034f876095" providerId="ADAL" clId="{EC4CC95B-29EF-472C-A972-B0928F97AFAE}" dt="2024-10-09T16:18:09.412" v="2825" actId="14100"/>
          <ac:spMkLst>
            <pc:docMk/>
            <pc:sldMk cId="1646242494" sldId="537"/>
            <ac:spMk id="11" creationId="{5E93F369-81C7-41B4-B749-6DB87D2424BB}"/>
          </ac:spMkLst>
        </pc:spChg>
        <pc:spChg chg="mod">
          <ac:chgData name="Maria Griffiths" userId="6d1e76a6-9189-4b98-aaa8-f6034f876095" providerId="ADAL" clId="{EC4CC95B-29EF-472C-A972-B0928F97AFAE}" dt="2024-10-09T16:17:23.099" v="2815" actId="14100"/>
          <ac:spMkLst>
            <pc:docMk/>
            <pc:sldMk cId="1646242494" sldId="537"/>
            <ac:spMk id="13" creationId="{BF867006-CC67-42C9-9241-7EB810873CE8}"/>
          </ac:spMkLst>
        </pc:spChg>
        <pc:spChg chg="mod">
          <ac:chgData name="Maria Griffiths" userId="6d1e76a6-9189-4b98-aaa8-f6034f876095" providerId="ADAL" clId="{EC4CC95B-29EF-472C-A972-B0928F97AFAE}" dt="2024-10-09T16:17:04.730" v="2810" actId="255"/>
          <ac:spMkLst>
            <pc:docMk/>
            <pc:sldMk cId="1646242494" sldId="537"/>
            <ac:spMk id="65538" creationId="{07588565-40F4-4774-A380-52068F84A19C}"/>
          </ac:spMkLst>
        </pc:spChg>
        <pc:spChg chg="mod">
          <ac:chgData name="Maria Griffiths" userId="6d1e76a6-9189-4b98-aaa8-f6034f876095" providerId="ADAL" clId="{EC4CC95B-29EF-472C-A972-B0928F97AFAE}" dt="2024-10-09T16:17:38.509" v="2819" actId="1076"/>
          <ac:spMkLst>
            <pc:docMk/>
            <pc:sldMk cId="1646242494" sldId="537"/>
            <ac:spMk id="65554" creationId="{5DF7C940-77F6-4103-8D38-2AAE34477D40}"/>
          </ac:spMkLst>
        </pc:spChg>
      </pc:sldChg>
      <pc:sldChg chg="modSp add mod ord">
        <pc:chgData name="Maria Griffiths" userId="6d1e76a6-9189-4b98-aaa8-f6034f876095" providerId="ADAL" clId="{EC4CC95B-29EF-472C-A972-B0928F97AFAE}" dt="2024-10-10T08:09:03.633" v="3281"/>
        <pc:sldMkLst>
          <pc:docMk/>
          <pc:sldMk cId="2268642851" sldId="538"/>
        </pc:sldMkLst>
        <pc:spChg chg="mod">
          <ac:chgData name="Maria Griffiths" userId="6d1e76a6-9189-4b98-aaa8-f6034f876095" providerId="ADAL" clId="{EC4CC95B-29EF-472C-A972-B0928F97AFAE}" dt="2024-10-10T08:08:40.546" v="3279" actId="20577"/>
          <ac:spMkLst>
            <pc:docMk/>
            <pc:sldMk cId="2268642851" sldId="538"/>
            <ac:spMk id="2" creationId="{AB567CD8-5132-4285-ECD3-9884281B8788}"/>
          </ac:spMkLst>
        </pc:spChg>
      </pc:sldChg>
      <pc:sldChg chg="addSp delSp modSp add mod ord">
        <pc:chgData name="Maria Griffiths" userId="6d1e76a6-9189-4b98-aaa8-f6034f876095" providerId="ADAL" clId="{EC4CC95B-29EF-472C-A972-B0928F97AFAE}" dt="2024-11-08T12:28:38.842" v="12320" actId="20577"/>
        <pc:sldMkLst>
          <pc:docMk/>
          <pc:sldMk cId="1131350966" sldId="539"/>
        </pc:sldMkLst>
        <pc:spChg chg="mod">
          <ac:chgData name="Maria Griffiths" userId="6d1e76a6-9189-4b98-aaa8-f6034f876095" providerId="ADAL" clId="{EC4CC95B-29EF-472C-A972-B0928F97AFAE}" dt="2024-11-04T17:27:35.106" v="10350" actId="1036"/>
          <ac:spMkLst>
            <pc:docMk/>
            <pc:sldMk cId="1131350966" sldId="539"/>
            <ac:spMk id="2" creationId="{342ECAF4-2D98-8370-0060-AB535B03CC56}"/>
          </ac:spMkLst>
        </pc:spChg>
        <pc:spChg chg="del mod">
          <ac:chgData name="Maria Griffiths" userId="6d1e76a6-9189-4b98-aaa8-f6034f876095" providerId="ADAL" clId="{EC4CC95B-29EF-472C-A972-B0928F97AFAE}" dt="2024-10-10T08:09:54.033" v="3326" actId="478"/>
          <ac:spMkLst>
            <pc:docMk/>
            <pc:sldMk cId="1131350966" sldId="539"/>
            <ac:spMk id="4" creationId="{4AB87731-3ACE-029A-1416-DF712FE2A298}"/>
          </ac:spMkLst>
        </pc:spChg>
        <pc:spChg chg="add del mod">
          <ac:chgData name="Maria Griffiths" userId="6d1e76a6-9189-4b98-aaa8-f6034f876095" providerId="ADAL" clId="{EC4CC95B-29EF-472C-A972-B0928F97AFAE}" dt="2024-10-10T08:09:57.260" v="3327" actId="478"/>
          <ac:spMkLst>
            <pc:docMk/>
            <pc:sldMk cId="1131350966" sldId="539"/>
            <ac:spMk id="5" creationId="{4229A2EC-24BB-02F1-E34F-9C265C774228}"/>
          </ac:spMkLst>
        </pc:spChg>
        <pc:spChg chg="add mod">
          <ac:chgData name="Maria Griffiths" userId="6d1e76a6-9189-4b98-aaa8-f6034f876095" providerId="ADAL" clId="{EC4CC95B-29EF-472C-A972-B0928F97AFAE}" dt="2024-11-08T12:28:38.842" v="12320" actId="20577"/>
          <ac:spMkLst>
            <pc:docMk/>
            <pc:sldMk cId="1131350966" sldId="539"/>
            <ac:spMk id="6" creationId="{F671D805-F140-CFD8-3DE9-0A4DC7D4ACB8}"/>
          </ac:spMkLst>
        </pc:spChg>
      </pc:sldChg>
      <pc:sldChg chg="modSp add mod">
        <pc:chgData name="Maria Griffiths" userId="6d1e76a6-9189-4b98-aaa8-f6034f876095" providerId="ADAL" clId="{EC4CC95B-29EF-472C-A972-B0928F97AFAE}" dt="2024-11-08T12:32:58.553" v="12609" actId="1035"/>
        <pc:sldMkLst>
          <pc:docMk/>
          <pc:sldMk cId="3131938269" sldId="540"/>
        </pc:sldMkLst>
        <pc:spChg chg="mod">
          <ac:chgData name="Maria Griffiths" userId="6d1e76a6-9189-4b98-aaa8-f6034f876095" providerId="ADAL" clId="{EC4CC95B-29EF-472C-A972-B0928F97AFAE}" dt="2024-11-08T12:32:53.581" v="12607" actId="27636"/>
          <ac:spMkLst>
            <pc:docMk/>
            <pc:sldMk cId="3131938269" sldId="540"/>
            <ac:spMk id="2" creationId="{05496770-CB1E-7591-1560-82E7A06E2465}"/>
          </ac:spMkLst>
        </pc:spChg>
        <pc:spChg chg="mod">
          <ac:chgData name="Maria Griffiths" userId="6d1e76a6-9189-4b98-aaa8-f6034f876095" providerId="ADAL" clId="{EC4CC95B-29EF-472C-A972-B0928F97AFAE}" dt="2024-11-08T12:32:58.553" v="12609" actId="1035"/>
          <ac:spMkLst>
            <pc:docMk/>
            <pc:sldMk cId="3131938269" sldId="540"/>
            <ac:spMk id="6" creationId="{832BBC58-7E9B-B6DA-8775-87FAF1170422}"/>
          </ac:spMkLst>
        </pc:spChg>
      </pc:sldChg>
      <pc:sldChg chg="addSp delSp modSp add mod ord">
        <pc:chgData name="Maria Griffiths" userId="6d1e76a6-9189-4b98-aaa8-f6034f876095" providerId="ADAL" clId="{EC4CC95B-29EF-472C-A972-B0928F97AFAE}" dt="2024-11-14T17:55:14.808" v="13894" actId="20577"/>
        <pc:sldMkLst>
          <pc:docMk/>
          <pc:sldMk cId="868284835" sldId="541"/>
        </pc:sldMkLst>
        <pc:spChg chg="del">
          <ac:chgData name="Maria Griffiths" userId="6d1e76a6-9189-4b98-aaa8-f6034f876095" providerId="ADAL" clId="{EC4CC95B-29EF-472C-A972-B0928F97AFAE}" dt="2024-10-11T11:29:08.436" v="4055" actId="478"/>
          <ac:spMkLst>
            <pc:docMk/>
            <pc:sldMk cId="868284835" sldId="541"/>
            <ac:spMk id="2" creationId="{478FC657-2063-200B-21B6-9FA1D9344081}"/>
          </ac:spMkLst>
        </pc:spChg>
        <pc:spChg chg="del mod">
          <ac:chgData name="Maria Griffiths" userId="6d1e76a6-9189-4b98-aaa8-f6034f876095" providerId="ADAL" clId="{EC4CC95B-29EF-472C-A972-B0928F97AFAE}" dt="2024-10-11T15:01:51.181" v="4229" actId="478"/>
          <ac:spMkLst>
            <pc:docMk/>
            <pc:sldMk cId="868284835" sldId="541"/>
            <ac:spMk id="3" creationId="{40FE7809-85A4-41DE-8AFF-C6212FD3EF2A}"/>
          </ac:spMkLst>
        </pc:spChg>
        <pc:spChg chg="add del mod">
          <ac:chgData name="Maria Griffiths" userId="6d1e76a6-9189-4b98-aaa8-f6034f876095" providerId="ADAL" clId="{EC4CC95B-29EF-472C-A972-B0928F97AFAE}" dt="2024-10-11T15:10:33.993" v="4337" actId="20577"/>
          <ac:spMkLst>
            <pc:docMk/>
            <pc:sldMk cId="868284835" sldId="541"/>
            <ac:spMk id="5" creationId="{9A521D4F-56E3-5936-6EA6-C18F920CFF68}"/>
          </ac:spMkLst>
        </pc:spChg>
        <pc:spChg chg="add mod">
          <ac:chgData name="Maria Griffiths" userId="6d1e76a6-9189-4b98-aaa8-f6034f876095" providerId="ADAL" clId="{EC4CC95B-29EF-472C-A972-B0928F97AFAE}" dt="2024-10-11T11:29:19.372" v="4057"/>
          <ac:spMkLst>
            <pc:docMk/>
            <pc:sldMk cId="868284835" sldId="541"/>
            <ac:spMk id="6" creationId="{E32701ED-0DA2-AD82-36D6-A3B725B403B6}"/>
          </ac:spMkLst>
        </pc:spChg>
        <pc:spChg chg="add mod">
          <ac:chgData name="Maria Griffiths" userId="6d1e76a6-9189-4b98-aaa8-f6034f876095" providerId="ADAL" clId="{EC4CC95B-29EF-472C-A972-B0928F97AFAE}" dt="2024-11-14T17:55:14.808" v="13894" actId="20577"/>
          <ac:spMkLst>
            <pc:docMk/>
            <pc:sldMk cId="868284835" sldId="541"/>
            <ac:spMk id="7" creationId="{D58C74C8-5ED0-4FF3-27DB-9EF1E7B6AB2A}"/>
          </ac:spMkLst>
        </pc:spChg>
        <pc:spChg chg="add mod">
          <ac:chgData name="Maria Griffiths" userId="6d1e76a6-9189-4b98-aaa8-f6034f876095" providerId="ADAL" clId="{EC4CC95B-29EF-472C-A972-B0928F97AFAE}" dt="2024-10-11T15:10:41.950" v="4338" actId="1076"/>
          <ac:spMkLst>
            <pc:docMk/>
            <pc:sldMk cId="868284835" sldId="541"/>
            <ac:spMk id="9" creationId="{44F9F821-8A52-0C57-30C3-6D1A26005D92}"/>
          </ac:spMkLst>
        </pc:spChg>
        <pc:spChg chg="add del mod">
          <ac:chgData name="Maria Griffiths" userId="6d1e76a6-9189-4b98-aaa8-f6034f876095" providerId="ADAL" clId="{EC4CC95B-29EF-472C-A972-B0928F97AFAE}" dt="2024-10-11T15:01:54.392" v="4230" actId="478"/>
          <ac:spMkLst>
            <pc:docMk/>
            <pc:sldMk cId="868284835" sldId="541"/>
            <ac:spMk id="12" creationId="{4FE26F6C-2001-8CB0-BC87-72B51855F3A6}"/>
          </ac:spMkLst>
        </pc:spChg>
      </pc:sldChg>
      <pc:sldChg chg="modSp add mod">
        <pc:chgData name="Maria Griffiths" userId="6d1e76a6-9189-4b98-aaa8-f6034f876095" providerId="ADAL" clId="{EC4CC95B-29EF-472C-A972-B0928F97AFAE}" dt="2024-11-14T17:55:42.493" v="13933" actId="20577"/>
        <pc:sldMkLst>
          <pc:docMk/>
          <pc:sldMk cId="2340513508" sldId="542"/>
        </pc:sldMkLst>
        <pc:spChg chg="mod">
          <ac:chgData name="Maria Griffiths" userId="6d1e76a6-9189-4b98-aaa8-f6034f876095" providerId="ADAL" clId="{EC4CC95B-29EF-472C-A972-B0928F97AFAE}" dt="2024-10-14T12:27:02.171" v="6165" actId="20577"/>
          <ac:spMkLst>
            <pc:docMk/>
            <pc:sldMk cId="2340513508" sldId="542"/>
            <ac:spMk id="5" creationId="{4F57F1A1-E068-FDF7-D87A-84555CE542EC}"/>
          </ac:spMkLst>
        </pc:spChg>
        <pc:spChg chg="mod">
          <ac:chgData name="Maria Griffiths" userId="6d1e76a6-9189-4b98-aaa8-f6034f876095" providerId="ADAL" clId="{EC4CC95B-29EF-472C-A972-B0928F97AFAE}" dt="2024-11-14T17:55:42.493" v="13933" actId="20577"/>
          <ac:spMkLst>
            <pc:docMk/>
            <pc:sldMk cId="2340513508" sldId="542"/>
            <ac:spMk id="7" creationId="{EB7A8A1B-35CF-E73E-E33C-E01752519D7D}"/>
          </ac:spMkLst>
        </pc:spChg>
      </pc:sldChg>
      <pc:sldChg chg="addSp delSp modSp new mod setBg setClrOvrMap">
        <pc:chgData name="Maria Griffiths" userId="6d1e76a6-9189-4b98-aaa8-f6034f876095" providerId="ADAL" clId="{EC4CC95B-29EF-472C-A972-B0928F97AFAE}" dt="2024-10-28T08:33:21.870" v="9616" actId="20577"/>
        <pc:sldMkLst>
          <pc:docMk/>
          <pc:sldMk cId="1978486778" sldId="543"/>
        </pc:sldMkLst>
        <pc:spChg chg="mod">
          <ac:chgData name="Maria Griffiths" userId="6d1e76a6-9189-4b98-aaa8-f6034f876095" providerId="ADAL" clId="{EC4CC95B-29EF-472C-A972-B0928F97AFAE}" dt="2024-10-11T15:20:21.098" v="4380" actId="255"/>
          <ac:spMkLst>
            <pc:docMk/>
            <pc:sldMk cId="1978486778" sldId="543"/>
            <ac:spMk id="2" creationId="{C3785DC0-C0B9-9DAA-C07F-5EBBC8F75498}"/>
          </ac:spMkLst>
        </pc:spChg>
        <pc:spChg chg="add">
          <ac:chgData name="Maria Griffiths" userId="6d1e76a6-9189-4b98-aaa8-f6034f876095" providerId="ADAL" clId="{EC4CC95B-29EF-472C-A972-B0928F97AFAE}" dt="2024-10-14T13:53:23.845" v="7417"/>
          <ac:spMkLst>
            <pc:docMk/>
            <pc:sldMk cId="1978486778" sldId="543"/>
            <ac:spMk id="3" creationId="{5331A94E-823E-1AD2-5B41-062729A79FFB}"/>
          </ac:spMkLst>
        </pc:spChg>
        <pc:spChg chg="del mod">
          <ac:chgData name="Maria Griffiths" userId="6d1e76a6-9189-4b98-aaa8-f6034f876095" providerId="ADAL" clId="{EC4CC95B-29EF-472C-A972-B0928F97AFAE}" dt="2024-10-11T15:19:07.853" v="4344" actId="478"/>
          <ac:spMkLst>
            <pc:docMk/>
            <pc:sldMk cId="1978486778" sldId="543"/>
            <ac:spMk id="3" creationId="{E414BB6E-A98E-880F-758B-B3385F4940B9}"/>
          </ac:spMkLst>
        </pc:spChg>
        <pc:spChg chg="mod">
          <ac:chgData name="Maria Griffiths" userId="6d1e76a6-9189-4b98-aaa8-f6034f876095" providerId="ADAL" clId="{EC4CC95B-29EF-472C-A972-B0928F97AFAE}" dt="2024-10-28T08:33:21.870" v="9616" actId="20577"/>
          <ac:spMkLst>
            <pc:docMk/>
            <pc:sldMk cId="1978486778" sldId="543"/>
            <ac:spMk id="4" creationId="{3EAB1DEC-FDC5-838F-5B9E-538A289C4935}"/>
          </ac:spMkLst>
        </pc:spChg>
        <pc:spChg chg="add mod">
          <ac:chgData name="Maria Griffiths" userId="6d1e76a6-9189-4b98-aaa8-f6034f876095" providerId="ADAL" clId="{EC4CC95B-29EF-472C-A972-B0928F97AFAE}" dt="2024-10-14T13:53:34.088" v="7419"/>
          <ac:spMkLst>
            <pc:docMk/>
            <pc:sldMk cId="1978486778" sldId="543"/>
            <ac:spMk id="5" creationId="{4071F94A-E5E3-B185-267C-831D3D06BAFB}"/>
          </ac:spMkLst>
        </pc:spChg>
        <pc:spChg chg="add del mod">
          <ac:chgData name="Maria Griffiths" userId="6d1e76a6-9189-4b98-aaa8-f6034f876095" providerId="ADAL" clId="{EC4CC95B-29EF-472C-A972-B0928F97AFAE}" dt="2024-10-11T15:20:07.205" v="4377" actId="26606"/>
          <ac:spMkLst>
            <pc:docMk/>
            <pc:sldMk cId="1978486778" sldId="543"/>
            <ac:spMk id="5" creationId="{5917E4BE-AA6E-3BF7-A82D-6AAE42E65256}"/>
          </ac:spMkLst>
        </pc:spChg>
        <pc:spChg chg="add del">
          <ac:chgData name="Maria Griffiths" userId="6d1e76a6-9189-4b98-aaa8-f6034f876095" providerId="ADAL" clId="{EC4CC95B-29EF-472C-A972-B0928F97AFAE}" dt="2024-10-14T13:54:04.537" v="7422" actId="478"/>
          <ac:spMkLst>
            <pc:docMk/>
            <pc:sldMk cId="1978486778" sldId="543"/>
            <ac:spMk id="7" creationId="{F36EE064-4AB4-9F19-6D38-9C1DEE29A6AD}"/>
          </ac:spMkLst>
        </pc:spChg>
        <pc:spChg chg="add">
          <ac:chgData name="Maria Griffiths" userId="6d1e76a6-9189-4b98-aaa8-f6034f876095" providerId="ADAL" clId="{EC4CC95B-29EF-472C-A972-B0928F97AFAE}" dt="2024-10-11T15:20:07.205" v="4377" actId="26606"/>
          <ac:spMkLst>
            <pc:docMk/>
            <pc:sldMk cId="1978486778" sldId="543"/>
            <ac:spMk id="10" creationId="{9A3764AE-D7B7-4CB5-A0E1-2885E4598A09}"/>
          </ac:spMkLst>
        </pc:spChg>
        <pc:spChg chg="add">
          <ac:chgData name="Maria Griffiths" userId="6d1e76a6-9189-4b98-aaa8-f6034f876095" providerId="ADAL" clId="{EC4CC95B-29EF-472C-A972-B0928F97AFAE}" dt="2024-10-11T15:20:07.205" v="4377" actId="26606"/>
          <ac:spMkLst>
            <pc:docMk/>
            <pc:sldMk cId="1978486778" sldId="543"/>
            <ac:spMk id="12" creationId="{329C095C-3AB6-49D8-9436-3672566FEEDB}"/>
          </ac:spMkLst>
        </pc:spChg>
      </pc:sldChg>
      <pc:sldChg chg="addSp delSp modSp new del mod delAnim modAnim">
        <pc:chgData name="Maria Griffiths" userId="6d1e76a6-9189-4b98-aaa8-f6034f876095" providerId="ADAL" clId="{EC4CC95B-29EF-472C-A972-B0928F97AFAE}" dt="2024-10-14T13:06:05.912" v="6886" actId="47"/>
        <pc:sldMkLst>
          <pc:docMk/>
          <pc:sldMk cId="1234327751" sldId="544"/>
        </pc:sldMkLst>
        <pc:spChg chg="mod">
          <ac:chgData name="Maria Griffiths" userId="6d1e76a6-9189-4b98-aaa8-f6034f876095" providerId="ADAL" clId="{EC4CC95B-29EF-472C-A972-B0928F97AFAE}" dt="2024-10-14T12:37:14.026" v="6665" actId="1076"/>
          <ac:spMkLst>
            <pc:docMk/>
            <pc:sldMk cId="1234327751" sldId="544"/>
            <ac:spMk id="2" creationId="{B7304EBA-B50E-35E0-B125-2CFF9039EFF0}"/>
          </ac:spMkLst>
        </pc:spChg>
        <pc:spChg chg="del">
          <ac:chgData name="Maria Griffiths" userId="6d1e76a6-9189-4b98-aaa8-f6034f876095" providerId="ADAL" clId="{EC4CC95B-29EF-472C-A972-B0928F97AFAE}" dt="2024-10-14T12:37:17.339" v="6666" actId="478"/>
          <ac:spMkLst>
            <pc:docMk/>
            <pc:sldMk cId="1234327751" sldId="544"/>
            <ac:spMk id="3" creationId="{6C3687BA-9CAB-F0E2-CB03-23A4EF1753B6}"/>
          </ac:spMkLst>
        </pc:spChg>
        <pc:spChg chg="add del mod">
          <ac:chgData name="Maria Griffiths" userId="6d1e76a6-9189-4b98-aaa8-f6034f876095" providerId="ADAL" clId="{EC4CC95B-29EF-472C-A972-B0928F97AFAE}" dt="2024-10-14T12:42:29.743" v="6707" actId="478"/>
          <ac:spMkLst>
            <pc:docMk/>
            <pc:sldMk cId="1234327751" sldId="544"/>
            <ac:spMk id="4" creationId="{B1EDC8B2-4A9E-53B7-8B53-C9208BEB9A47}"/>
          </ac:spMkLst>
        </pc:spChg>
        <pc:spChg chg="mod topLvl">
          <ac:chgData name="Maria Griffiths" userId="6d1e76a6-9189-4b98-aaa8-f6034f876095" providerId="ADAL" clId="{EC4CC95B-29EF-472C-A972-B0928F97AFAE}" dt="2024-10-14T12:43:36.165" v="6712" actId="165"/>
          <ac:spMkLst>
            <pc:docMk/>
            <pc:sldMk cId="1234327751" sldId="544"/>
            <ac:spMk id="6" creationId="{6539F523-2685-2B48-DAE2-F88077777183}"/>
          </ac:spMkLst>
        </pc:spChg>
        <pc:spChg chg="mod topLvl">
          <ac:chgData name="Maria Griffiths" userId="6d1e76a6-9189-4b98-aaa8-f6034f876095" providerId="ADAL" clId="{EC4CC95B-29EF-472C-A972-B0928F97AFAE}" dt="2024-10-14T12:43:36.165" v="6712" actId="165"/>
          <ac:spMkLst>
            <pc:docMk/>
            <pc:sldMk cId="1234327751" sldId="544"/>
            <ac:spMk id="7" creationId="{BBE65345-8FE6-1F13-EA9A-2BA62820F062}"/>
          </ac:spMkLst>
        </pc:spChg>
        <pc:spChg chg="mod topLvl">
          <ac:chgData name="Maria Griffiths" userId="6d1e76a6-9189-4b98-aaa8-f6034f876095" providerId="ADAL" clId="{EC4CC95B-29EF-472C-A972-B0928F97AFAE}" dt="2024-10-14T12:43:36.165" v="6712" actId="165"/>
          <ac:spMkLst>
            <pc:docMk/>
            <pc:sldMk cId="1234327751" sldId="544"/>
            <ac:spMk id="8" creationId="{66746F64-F3C9-0AB4-20E5-F82F74A12864}"/>
          </ac:spMkLst>
        </pc:spChg>
        <pc:spChg chg="mod topLvl">
          <ac:chgData name="Maria Griffiths" userId="6d1e76a6-9189-4b98-aaa8-f6034f876095" providerId="ADAL" clId="{EC4CC95B-29EF-472C-A972-B0928F97AFAE}" dt="2024-10-14T12:43:36.165" v="6712" actId="165"/>
          <ac:spMkLst>
            <pc:docMk/>
            <pc:sldMk cId="1234327751" sldId="544"/>
            <ac:spMk id="9" creationId="{FCED9FBF-76E0-82B8-4FC6-4DC47397DAA6}"/>
          </ac:spMkLst>
        </pc:spChg>
        <pc:spChg chg="mod topLvl">
          <ac:chgData name="Maria Griffiths" userId="6d1e76a6-9189-4b98-aaa8-f6034f876095" providerId="ADAL" clId="{EC4CC95B-29EF-472C-A972-B0928F97AFAE}" dt="2024-10-14T12:44:42.892" v="6720" actId="1036"/>
          <ac:spMkLst>
            <pc:docMk/>
            <pc:sldMk cId="1234327751" sldId="544"/>
            <ac:spMk id="10" creationId="{0ABBF9F3-F9C2-096F-319E-0AAEB4617C9A}"/>
          </ac:spMkLst>
        </pc:spChg>
        <pc:spChg chg="mod topLvl">
          <ac:chgData name="Maria Griffiths" userId="6d1e76a6-9189-4b98-aaa8-f6034f876095" providerId="ADAL" clId="{EC4CC95B-29EF-472C-A972-B0928F97AFAE}" dt="2024-10-14T12:43:46.589" v="6715" actId="1076"/>
          <ac:spMkLst>
            <pc:docMk/>
            <pc:sldMk cId="1234327751" sldId="544"/>
            <ac:spMk id="11" creationId="{651F489A-9075-F419-FBB0-015DB574D32B}"/>
          </ac:spMkLst>
        </pc:spChg>
        <pc:spChg chg="mod topLvl">
          <ac:chgData name="Maria Griffiths" userId="6d1e76a6-9189-4b98-aaa8-f6034f876095" providerId="ADAL" clId="{EC4CC95B-29EF-472C-A972-B0928F97AFAE}" dt="2024-10-14T12:43:54.246" v="6717" actId="1076"/>
          <ac:spMkLst>
            <pc:docMk/>
            <pc:sldMk cId="1234327751" sldId="544"/>
            <ac:spMk id="12" creationId="{E749BCCD-2ECE-0409-044F-65D7D23C612D}"/>
          </ac:spMkLst>
        </pc:spChg>
        <pc:spChg chg="add mod">
          <ac:chgData name="Maria Griffiths" userId="6d1e76a6-9189-4b98-aaa8-f6034f876095" providerId="ADAL" clId="{EC4CC95B-29EF-472C-A972-B0928F97AFAE}" dt="2024-10-14T12:47:18.809" v="6739" actId="1076"/>
          <ac:spMkLst>
            <pc:docMk/>
            <pc:sldMk cId="1234327751" sldId="544"/>
            <ac:spMk id="13" creationId="{2FE43196-B760-5880-C0A6-107E1CDDF2AE}"/>
          </ac:spMkLst>
        </pc:spChg>
        <pc:spChg chg="add mod">
          <ac:chgData name="Maria Griffiths" userId="6d1e76a6-9189-4b98-aaa8-f6034f876095" providerId="ADAL" clId="{EC4CC95B-29EF-472C-A972-B0928F97AFAE}" dt="2024-10-14T12:47:15.021" v="6738" actId="1076"/>
          <ac:spMkLst>
            <pc:docMk/>
            <pc:sldMk cId="1234327751" sldId="544"/>
            <ac:spMk id="14" creationId="{E96DC5F4-61CD-AB73-26BD-3C239DB7C1FA}"/>
          </ac:spMkLst>
        </pc:spChg>
        <pc:spChg chg="add mod">
          <ac:chgData name="Maria Griffiths" userId="6d1e76a6-9189-4b98-aaa8-f6034f876095" providerId="ADAL" clId="{EC4CC95B-29EF-472C-A972-B0928F97AFAE}" dt="2024-10-14T12:49:56.572" v="6744" actId="1076"/>
          <ac:spMkLst>
            <pc:docMk/>
            <pc:sldMk cId="1234327751" sldId="544"/>
            <ac:spMk id="15" creationId="{216BFC52-CB6C-3001-1FFC-AF7103C7FAED}"/>
          </ac:spMkLst>
        </pc:spChg>
        <pc:grpChg chg="add del mod">
          <ac:chgData name="Maria Griffiths" userId="6d1e76a6-9189-4b98-aaa8-f6034f876095" providerId="ADAL" clId="{EC4CC95B-29EF-472C-A972-B0928F97AFAE}" dt="2024-10-14T12:43:36.165" v="6712" actId="165"/>
          <ac:grpSpMkLst>
            <pc:docMk/>
            <pc:sldMk cId="1234327751" sldId="544"/>
            <ac:grpSpMk id="5" creationId="{E1864C9D-6954-BF75-C47B-F79A8DCFDED2}"/>
          </ac:grpSpMkLst>
        </pc:grpChg>
      </pc:sldChg>
      <pc:sldChg chg="addSp modSp add del mod modAnim">
        <pc:chgData name="Maria Griffiths" userId="6d1e76a6-9189-4b98-aaa8-f6034f876095" providerId="ADAL" clId="{EC4CC95B-29EF-472C-A972-B0928F97AFAE}" dt="2024-10-14T13:06:16.785" v="6887" actId="47"/>
        <pc:sldMkLst>
          <pc:docMk/>
          <pc:sldMk cId="2718382426" sldId="545"/>
        </pc:sldMkLst>
        <pc:spChg chg="mod">
          <ac:chgData name="Maria Griffiths" userId="6d1e76a6-9189-4b98-aaa8-f6034f876095" providerId="ADAL" clId="{EC4CC95B-29EF-472C-A972-B0928F97AFAE}" dt="2024-10-14T12:39:41.657" v="6686" actId="20577"/>
          <ac:spMkLst>
            <pc:docMk/>
            <pc:sldMk cId="2718382426" sldId="545"/>
            <ac:spMk id="2" creationId="{417FC5D7-BD44-C540-0F44-AD4324E78285}"/>
          </ac:spMkLst>
        </pc:spChg>
        <pc:spChg chg="add mod">
          <ac:chgData name="Maria Griffiths" userId="6d1e76a6-9189-4b98-aaa8-f6034f876095" providerId="ADAL" clId="{EC4CC95B-29EF-472C-A972-B0928F97AFAE}" dt="2024-10-14T12:40:08.077" v="6688" actId="1076"/>
          <ac:spMkLst>
            <pc:docMk/>
            <pc:sldMk cId="2718382426" sldId="545"/>
            <ac:spMk id="3" creationId="{A6A57B56-A567-A69F-7C72-7DDB91575C4B}"/>
          </ac:spMkLst>
        </pc:spChg>
        <pc:spChg chg="add mod">
          <ac:chgData name="Maria Griffiths" userId="6d1e76a6-9189-4b98-aaa8-f6034f876095" providerId="ADAL" clId="{EC4CC95B-29EF-472C-A972-B0928F97AFAE}" dt="2024-10-14T12:40:35.241" v="6693" actId="1076"/>
          <ac:spMkLst>
            <pc:docMk/>
            <pc:sldMk cId="2718382426" sldId="545"/>
            <ac:spMk id="13" creationId="{4FE571B4-3490-1D70-3669-48B962278632}"/>
          </ac:spMkLst>
        </pc:spChg>
        <pc:spChg chg="add mod">
          <ac:chgData name="Maria Griffiths" userId="6d1e76a6-9189-4b98-aaa8-f6034f876095" providerId="ADAL" clId="{EC4CC95B-29EF-472C-A972-B0928F97AFAE}" dt="2024-10-14T12:41:32.407" v="6698" actId="207"/>
          <ac:spMkLst>
            <pc:docMk/>
            <pc:sldMk cId="2718382426" sldId="545"/>
            <ac:spMk id="14" creationId="{408C99AD-E286-98FB-B922-BFC773DD3831}"/>
          </ac:spMkLst>
        </pc:spChg>
        <pc:spChg chg="add mod">
          <ac:chgData name="Maria Griffiths" userId="6d1e76a6-9189-4b98-aaa8-f6034f876095" providerId="ADAL" clId="{EC4CC95B-29EF-472C-A972-B0928F97AFAE}" dt="2024-10-14T12:42:20.025" v="6705" actId="255"/>
          <ac:spMkLst>
            <pc:docMk/>
            <pc:sldMk cId="2718382426" sldId="545"/>
            <ac:spMk id="15" creationId="{397DF073-03A6-563C-3D12-71D240A609B8}"/>
          </ac:spMkLst>
        </pc:spChg>
      </pc:sldChg>
      <pc:sldChg chg="new del">
        <pc:chgData name="Maria Griffiths" userId="6d1e76a6-9189-4b98-aaa8-f6034f876095" providerId="ADAL" clId="{EC4CC95B-29EF-472C-A972-B0928F97AFAE}" dt="2024-10-14T12:53:19.797" v="6747" actId="2696"/>
        <pc:sldMkLst>
          <pc:docMk/>
          <pc:sldMk cId="3931398879" sldId="546"/>
        </pc:sldMkLst>
      </pc:sldChg>
      <pc:sldChg chg="addSp delSp modSp add mod setBg">
        <pc:chgData name="Maria Griffiths" userId="6d1e76a6-9189-4b98-aaa8-f6034f876095" providerId="ADAL" clId="{EC4CC95B-29EF-472C-A972-B0928F97AFAE}" dt="2024-11-05T07:42:49.117" v="10523" actId="20577"/>
        <pc:sldMkLst>
          <pc:docMk/>
          <pc:sldMk cId="928541827" sldId="552"/>
        </pc:sldMkLst>
        <pc:spChg chg="mod">
          <ac:chgData name="Maria Griffiths" userId="6d1e76a6-9189-4b98-aaa8-f6034f876095" providerId="ADAL" clId="{EC4CC95B-29EF-472C-A972-B0928F97AFAE}" dt="2024-11-05T07:42:49.117" v="10523" actId="20577"/>
          <ac:spMkLst>
            <pc:docMk/>
            <pc:sldMk cId="928541827" sldId="552"/>
            <ac:spMk id="2" creationId="{A68E7224-D0DF-483F-FACE-299F727E48CD}"/>
          </ac:spMkLst>
        </pc:spChg>
        <pc:spChg chg="add mod">
          <ac:chgData name="Maria Griffiths" userId="6d1e76a6-9189-4b98-aaa8-f6034f876095" providerId="ADAL" clId="{EC4CC95B-29EF-472C-A972-B0928F97AFAE}" dt="2024-10-21T16:06:39.790" v="9454" actId="1038"/>
          <ac:spMkLst>
            <pc:docMk/>
            <pc:sldMk cId="928541827" sldId="552"/>
            <ac:spMk id="3" creationId="{2FD38852-E05B-6C32-9252-24FD9CD40381}"/>
          </ac:spMkLst>
        </pc:spChg>
        <pc:spChg chg="del mod">
          <ac:chgData name="Maria Griffiths" userId="6d1e76a6-9189-4b98-aaa8-f6034f876095" providerId="ADAL" clId="{EC4CC95B-29EF-472C-A972-B0928F97AFAE}" dt="2024-10-14T13:02:53.529" v="6881" actId="478"/>
          <ac:spMkLst>
            <pc:docMk/>
            <pc:sldMk cId="928541827" sldId="552"/>
            <ac:spMk id="3" creationId="{89558BF2-627E-4423-A8CF-F375A534FD23}"/>
          </ac:spMkLst>
        </pc:spChg>
        <pc:spChg chg="del mod">
          <ac:chgData name="Maria Griffiths" userId="6d1e76a6-9189-4b98-aaa8-f6034f876095" providerId="ADAL" clId="{EC4CC95B-29EF-472C-A972-B0928F97AFAE}" dt="2024-10-21T16:03:59.521" v="9366" actId="478"/>
          <ac:spMkLst>
            <pc:docMk/>
            <pc:sldMk cId="928541827" sldId="552"/>
            <ac:spMk id="4" creationId="{7AAC12F0-009A-544F-F488-1C05CB57E3C1}"/>
          </ac:spMkLst>
        </pc:spChg>
        <pc:spChg chg="add mod">
          <ac:chgData name="Maria Griffiths" userId="6d1e76a6-9189-4b98-aaa8-f6034f876095" providerId="ADAL" clId="{EC4CC95B-29EF-472C-A972-B0928F97AFAE}" dt="2024-10-14T13:12:47.922" v="7194" actId="207"/>
          <ac:spMkLst>
            <pc:docMk/>
            <pc:sldMk cId="928541827" sldId="552"/>
            <ac:spMk id="7" creationId="{5778CA2D-77F7-68CF-DB02-59DABD388D26}"/>
          </ac:spMkLst>
        </pc:spChg>
        <pc:spChg chg="add mod">
          <ac:chgData name="Maria Griffiths" userId="6d1e76a6-9189-4b98-aaa8-f6034f876095" providerId="ADAL" clId="{EC4CC95B-29EF-472C-A972-B0928F97AFAE}" dt="2024-10-14T13:12:19.634" v="7191" actId="207"/>
          <ac:spMkLst>
            <pc:docMk/>
            <pc:sldMk cId="928541827" sldId="552"/>
            <ac:spMk id="9" creationId="{298DA7D5-0CB0-63AB-3B7B-66FD897664D4}"/>
          </ac:spMkLst>
        </pc:spChg>
        <pc:spChg chg="add mod">
          <ac:chgData name="Maria Griffiths" userId="6d1e76a6-9189-4b98-aaa8-f6034f876095" providerId="ADAL" clId="{EC4CC95B-29EF-472C-A972-B0928F97AFAE}" dt="2024-10-14T13:12:41.857" v="7193" actId="207"/>
          <ac:spMkLst>
            <pc:docMk/>
            <pc:sldMk cId="928541827" sldId="552"/>
            <ac:spMk id="10" creationId="{5C0F9290-C9C6-92D3-F39D-CCC0B494F17B}"/>
          </ac:spMkLst>
        </pc:spChg>
        <pc:spChg chg="add mod">
          <ac:chgData name="Maria Griffiths" userId="6d1e76a6-9189-4b98-aaa8-f6034f876095" providerId="ADAL" clId="{EC4CC95B-29EF-472C-A972-B0928F97AFAE}" dt="2024-10-21T16:06:56.790" v="9461" actId="1038"/>
          <ac:spMkLst>
            <pc:docMk/>
            <pc:sldMk cId="928541827" sldId="552"/>
            <ac:spMk id="11" creationId="{1D962954-42D2-2A84-9A45-F40B2FE582AF}"/>
          </ac:spMkLst>
        </pc:spChg>
        <pc:spChg chg="mod">
          <ac:chgData name="Maria Griffiths" userId="6d1e76a6-9189-4b98-aaa8-f6034f876095" providerId="ADAL" clId="{EC4CC95B-29EF-472C-A972-B0928F97AFAE}" dt="2024-10-14T12:56:56.541" v="6772" actId="1036"/>
          <ac:spMkLst>
            <pc:docMk/>
            <pc:sldMk cId="928541827" sldId="552"/>
            <ac:spMk id="18" creationId="{67978BBF-8B1B-3A4C-904A-C6403CEB0668}"/>
          </ac:spMkLst>
        </pc:spChg>
        <pc:spChg chg="mod">
          <ac:chgData name="Maria Griffiths" userId="6d1e76a6-9189-4b98-aaa8-f6034f876095" providerId="ADAL" clId="{EC4CC95B-29EF-472C-A972-B0928F97AFAE}" dt="2024-10-14T12:54:51.855" v="6767" actId="1076"/>
          <ac:spMkLst>
            <pc:docMk/>
            <pc:sldMk cId="928541827" sldId="552"/>
            <ac:spMk id="22" creationId="{DCB9E6A1-33C7-6B10-CAFD-0D9198F6C749}"/>
          </ac:spMkLst>
        </pc:spChg>
        <pc:spChg chg="mod">
          <ac:chgData name="Maria Griffiths" userId="6d1e76a6-9189-4b98-aaa8-f6034f876095" providerId="ADAL" clId="{EC4CC95B-29EF-472C-A972-B0928F97AFAE}" dt="2024-10-14T12:54:57.236" v="6768" actId="255"/>
          <ac:spMkLst>
            <pc:docMk/>
            <pc:sldMk cId="928541827" sldId="552"/>
            <ac:spMk id="24" creationId="{E323B12A-F5D8-FB89-2287-9025A9B3865A}"/>
          </ac:spMkLst>
        </pc:spChg>
        <pc:spChg chg="mod">
          <ac:chgData name="Maria Griffiths" userId="6d1e76a6-9189-4b98-aaa8-f6034f876095" providerId="ADAL" clId="{EC4CC95B-29EF-472C-A972-B0928F97AFAE}" dt="2024-10-14T12:57:47.804" v="6784" actId="1076"/>
          <ac:spMkLst>
            <pc:docMk/>
            <pc:sldMk cId="928541827" sldId="552"/>
            <ac:spMk id="26" creationId="{00AE87F2-4683-496E-4ADC-3FC9C3C9E200}"/>
          </ac:spMkLst>
        </pc:spChg>
        <pc:spChg chg="mod">
          <ac:chgData name="Maria Griffiths" userId="6d1e76a6-9189-4b98-aaa8-f6034f876095" providerId="ADAL" clId="{EC4CC95B-29EF-472C-A972-B0928F97AFAE}" dt="2024-10-21T16:07:21.969" v="9468" actId="1076"/>
          <ac:spMkLst>
            <pc:docMk/>
            <pc:sldMk cId="928541827" sldId="552"/>
            <ac:spMk id="27" creationId="{31BDF454-9131-19E4-3573-F2A9FCCF0F26}"/>
          </ac:spMkLst>
        </pc:spChg>
        <pc:spChg chg="mod">
          <ac:chgData name="Maria Griffiths" userId="6d1e76a6-9189-4b98-aaa8-f6034f876095" providerId="ADAL" clId="{EC4CC95B-29EF-472C-A972-B0928F97AFAE}" dt="2024-10-14T13:02:24.102" v="6880" actId="14100"/>
          <ac:spMkLst>
            <pc:docMk/>
            <pc:sldMk cId="928541827" sldId="552"/>
            <ac:spMk id="29" creationId="{8297A8AC-574E-518F-FD5F-53E11AE8E9E9}"/>
          </ac:spMkLst>
        </pc:spChg>
        <pc:spChg chg="mod">
          <ac:chgData name="Maria Griffiths" userId="6d1e76a6-9189-4b98-aaa8-f6034f876095" providerId="ADAL" clId="{EC4CC95B-29EF-472C-A972-B0928F97AFAE}" dt="2024-10-21T16:06:01.848" v="9424" actId="20577"/>
          <ac:spMkLst>
            <pc:docMk/>
            <pc:sldMk cId="928541827" sldId="552"/>
            <ac:spMk id="33" creationId="{F1A62171-A9CB-9D3C-0E8C-DDC185385D2F}"/>
          </ac:spMkLst>
        </pc:spChg>
        <pc:spChg chg="mod">
          <ac:chgData name="Maria Griffiths" userId="6d1e76a6-9189-4b98-aaa8-f6034f876095" providerId="ADAL" clId="{EC4CC95B-29EF-472C-A972-B0928F97AFAE}" dt="2024-10-21T16:04:27.142" v="9373" actId="1076"/>
          <ac:spMkLst>
            <pc:docMk/>
            <pc:sldMk cId="928541827" sldId="552"/>
            <ac:spMk id="35" creationId="{49F9866C-CFB9-EAC2-0670-5A01CEBC09D2}"/>
          </ac:spMkLst>
        </pc:spChg>
        <pc:cxnChg chg="add del mod">
          <ac:chgData name="Maria Griffiths" userId="6d1e76a6-9189-4b98-aaa8-f6034f876095" providerId="ADAL" clId="{EC4CC95B-29EF-472C-A972-B0928F97AFAE}" dt="2024-10-14T12:57:03.884" v="6773" actId="478"/>
          <ac:cxnSpMkLst>
            <pc:docMk/>
            <pc:sldMk cId="928541827" sldId="552"/>
            <ac:cxnSpMk id="6" creationId="{702B0FD1-1C43-9B9F-4AE1-5AB58456A6A6}"/>
          </ac:cxnSpMkLst>
        </pc:cxnChg>
      </pc:sldChg>
      <pc:sldChg chg="modSp add mod ord">
        <pc:chgData name="Maria Griffiths" userId="6d1e76a6-9189-4b98-aaa8-f6034f876095" providerId="ADAL" clId="{EC4CC95B-29EF-472C-A972-B0928F97AFAE}" dt="2024-10-28T08:46:44.812" v="9850" actId="20577"/>
        <pc:sldMkLst>
          <pc:docMk/>
          <pc:sldMk cId="2503993845" sldId="553"/>
        </pc:sldMkLst>
        <pc:spChg chg="mod">
          <ac:chgData name="Maria Griffiths" userId="6d1e76a6-9189-4b98-aaa8-f6034f876095" providerId="ADAL" clId="{EC4CC95B-29EF-472C-A972-B0928F97AFAE}" dt="2024-10-14T16:43:30.666" v="8237" actId="20577"/>
          <ac:spMkLst>
            <pc:docMk/>
            <pc:sldMk cId="2503993845" sldId="553"/>
            <ac:spMk id="2" creationId="{95833663-683B-3D39-145F-21EA4512509D}"/>
          </ac:spMkLst>
        </pc:spChg>
        <pc:spChg chg="mod">
          <ac:chgData name="Maria Griffiths" userId="6d1e76a6-9189-4b98-aaa8-f6034f876095" providerId="ADAL" clId="{EC4CC95B-29EF-472C-A972-B0928F97AFAE}" dt="2024-10-28T08:46:44.812" v="9850" actId="20577"/>
          <ac:spMkLst>
            <pc:docMk/>
            <pc:sldMk cId="2503993845" sldId="553"/>
            <ac:spMk id="3" creationId="{B7F61213-C01A-1008-F8E1-774BD6F5DC3A}"/>
          </ac:spMkLst>
        </pc:spChg>
      </pc:sldChg>
      <pc:sldChg chg="modSp add mod ord">
        <pc:chgData name="Maria Griffiths" userId="6d1e76a6-9189-4b98-aaa8-f6034f876095" providerId="ADAL" clId="{EC4CC95B-29EF-472C-A972-B0928F97AFAE}" dt="2024-10-21T15:30:55.053" v="8352"/>
        <pc:sldMkLst>
          <pc:docMk/>
          <pc:sldMk cId="3375953573" sldId="554"/>
        </pc:sldMkLst>
        <pc:spChg chg="mod">
          <ac:chgData name="Maria Griffiths" userId="6d1e76a6-9189-4b98-aaa8-f6034f876095" providerId="ADAL" clId="{EC4CC95B-29EF-472C-A972-B0928F97AFAE}" dt="2024-10-14T16:44:37.673" v="8268" actId="20577"/>
          <ac:spMkLst>
            <pc:docMk/>
            <pc:sldMk cId="3375953573" sldId="554"/>
            <ac:spMk id="2" creationId="{DBCFEDD8-10AF-40EC-8104-6C365BEE98B8}"/>
          </ac:spMkLst>
        </pc:spChg>
      </pc:sldChg>
      <pc:sldChg chg="addSp modSp add mod ord">
        <pc:chgData name="Maria Griffiths" userId="6d1e76a6-9189-4b98-aaa8-f6034f876095" providerId="ADAL" clId="{EC4CC95B-29EF-472C-A972-B0928F97AFAE}" dt="2024-10-28T08:47:53.428" v="9858" actId="20577"/>
        <pc:sldMkLst>
          <pc:docMk/>
          <pc:sldMk cId="1626156060" sldId="555"/>
        </pc:sldMkLst>
        <pc:spChg chg="mod">
          <ac:chgData name="Maria Griffiths" userId="6d1e76a6-9189-4b98-aaa8-f6034f876095" providerId="ADAL" clId="{EC4CC95B-29EF-472C-A972-B0928F97AFAE}" dt="2024-10-28T08:47:23.093" v="9856" actId="27636"/>
          <ac:spMkLst>
            <pc:docMk/>
            <pc:sldMk cId="1626156060" sldId="555"/>
            <ac:spMk id="2" creationId="{5333A128-C9F3-E773-77CD-4C55770CC873}"/>
          </ac:spMkLst>
        </pc:spChg>
        <pc:spChg chg="mod">
          <ac:chgData name="Maria Griffiths" userId="6d1e76a6-9189-4b98-aaa8-f6034f876095" providerId="ADAL" clId="{EC4CC95B-29EF-472C-A972-B0928F97AFAE}" dt="2024-10-28T08:47:53.428" v="9858" actId="20577"/>
          <ac:spMkLst>
            <pc:docMk/>
            <pc:sldMk cId="1626156060" sldId="555"/>
            <ac:spMk id="4" creationId="{3514EFA9-F369-18F5-2AE8-A33E64E53121}"/>
          </ac:spMkLst>
        </pc:spChg>
        <pc:graphicFrameChg chg="add mod">
          <ac:chgData name="Maria Griffiths" userId="6d1e76a6-9189-4b98-aaa8-f6034f876095" providerId="ADAL" clId="{EC4CC95B-29EF-472C-A972-B0928F97AFAE}" dt="2024-10-14T16:45:57.715" v="8289"/>
          <ac:graphicFrameMkLst>
            <pc:docMk/>
            <pc:sldMk cId="1626156060" sldId="555"/>
            <ac:graphicFrameMk id="3" creationId="{8994A072-BF18-3340-8752-18FF9CCD367D}"/>
          </ac:graphicFrameMkLst>
        </pc:graphicFrameChg>
      </pc:sldChg>
      <pc:sldChg chg="del delDesignElem">
        <pc:chgData name="Maria Griffiths" userId="6d1e76a6-9189-4b98-aaa8-f6034f876095" providerId="ADAL" clId="{EC4CC95B-29EF-472C-A972-B0928F97AFAE}" dt="2024-10-14T16:45:20.244" v="8270" actId="47"/>
        <pc:sldMkLst>
          <pc:docMk/>
          <pc:sldMk cId="3136138504" sldId="555"/>
        </pc:sldMkLst>
      </pc:sldChg>
      <pc:sldChg chg="addSp modSp new del mod">
        <pc:chgData name="Maria Griffiths" userId="6d1e76a6-9189-4b98-aaa8-f6034f876095" providerId="ADAL" clId="{EC4CC95B-29EF-472C-A972-B0928F97AFAE}" dt="2024-10-21T15:39:58.441" v="8548" actId="47"/>
        <pc:sldMkLst>
          <pc:docMk/>
          <pc:sldMk cId="63988404" sldId="556"/>
        </pc:sldMkLst>
        <pc:picChg chg="add mod">
          <ac:chgData name="Maria Griffiths" userId="6d1e76a6-9189-4b98-aaa8-f6034f876095" providerId="ADAL" clId="{EC4CC95B-29EF-472C-A972-B0928F97AFAE}" dt="2024-10-21T15:33:55.732" v="8363" actId="1076"/>
          <ac:picMkLst>
            <pc:docMk/>
            <pc:sldMk cId="63988404" sldId="556"/>
            <ac:picMk id="3" creationId="{02195A24-F33E-5806-3E24-2A6956E4BDBC}"/>
          </ac:picMkLst>
        </pc:picChg>
      </pc:sldChg>
      <pc:sldChg chg="addSp delSp modSp new mod">
        <pc:chgData name="Maria Griffiths" userId="6d1e76a6-9189-4b98-aaa8-f6034f876095" providerId="ADAL" clId="{EC4CC95B-29EF-472C-A972-B0928F97AFAE}" dt="2024-11-05T07:48:42.081" v="10664" actId="6549"/>
        <pc:sldMkLst>
          <pc:docMk/>
          <pc:sldMk cId="2407048490" sldId="557"/>
        </pc:sldMkLst>
        <pc:spChg chg="mod">
          <ac:chgData name="Maria Griffiths" userId="6d1e76a6-9189-4b98-aaa8-f6034f876095" providerId="ADAL" clId="{EC4CC95B-29EF-472C-A972-B0928F97AFAE}" dt="2024-10-21T15:34:34.009" v="8417" actId="20577"/>
          <ac:spMkLst>
            <pc:docMk/>
            <pc:sldMk cId="2407048490" sldId="557"/>
            <ac:spMk id="2" creationId="{850812E0-2F12-86B1-F9E3-C3484E4F5F6C}"/>
          </ac:spMkLst>
        </pc:spChg>
        <pc:spChg chg="del">
          <ac:chgData name="Maria Griffiths" userId="6d1e76a6-9189-4b98-aaa8-f6034f876095" providerId="ADAL" clId="{EC4CC95B-29EF-472C-A972-B0928F97AFAE}" dt="2024-10-21T15:34:49.632" v="8419" actId="478"/>
          <ac:spMkLst>
            <pc:docMk/>
            <pc:sldMk cId="2407048490" sldId="557"/>
            <ac:spMk id="3" creationId="{57575912-9C58-629E-1CA5-F806F2036DFC}"/>
          </ac:spMkLst>
        </pc:spChg>
        <pc:spChg chg="del">
          <ac:chgData name="Maria Griffiths" userId="6d1e76a6-9189-4b98-aaa8-f6034f876095" providerId="ADAL" clId="{EC4CC95B-29EF-472C-A972-B0928F97AFAE}" dt="2024-10-21T15:34:38.550" v="8418" actId="478"/>
          <ac:spMkLst>
            <pc:docMk/>
            <pc:sldMk cId="2407048490" sldId="557"/>
            <ac:spMk id="4" creationId="{63B718B4-F07D-8828-B308-6A4E325432F8}"/>
          </ac:spMkLst>
        </pc:spChg>
        <pc:spChg chg="add mod">
          <ac:chgData name="Maria Griffiths" userId="6d1e76a6-9189-4b98-aaa8-f6034f876095" providerId="ADAL" clId="{EC4CC95B-29EF-472C-A972-B0928F97AFAE}" dt="2024-11-05T07:48:42.081" v="10664" actId="6549"/>
          <ac:spMkLst>
            <pc:docMk/>
            <pc:sldMk cId="2407048490" sldId="557"/>
            <ac:spMk id="5" creationId="{BFF86465-5D84-B347-5BE4-01B1B058831B}"/>
          </ac:spMkLst>
        </pc:spChg>
      </pc:sldChg>
      <pc:sldChg chg="addSp modSp add mod setBg setClrOvrMap">
        <pc:chgData name="Maria Griffiths" userId="6d1e76a6-9189-4b98-aaa8-f6034f876095" providerId="ADAL" clId="{EC4CC95B-29EF-472C-A972-B0928F97AFAE}" dt="2024-10-28T08:26:24.980" v="9501" actId="20577"/>
        <pc:sldMkLst>
          <pc:docMk/>
          <pc:sldMk cId="4058705694" sldId="558"/>
        </pc:sldMkLst>
        <pc:spChg chg="mod">
          <ac:chgData name="Maria Griffiths" userId="6d1e76a6-9189-4b98-aaa8-f6034f876095" providerId="ADAL" clId="{EC4CC95B-29EF-472C-A972-B0928F97AFAE}" dt="2024-10-28T08:24:54.757" v="9483" actId="27636"/>
          <ac:spMkLst>
            <pc:docMk/>
            <pc:sldMk cId="4058705694" sldId="558"/>
            <ac:spMk id="2" creationId="{7AB9B2E7-1ACB-DD19-5635-7383156DC5F4}"/>
          </ac:spMkLst>
        </pc:spChg>
        <pc:spChg chg="add mod">
          <ac:chgData name="Maria Griffiths" userId="6d1e76a6-9189-4b98-aaa8-f6034f876095" providerId="ADAL" clId="{EC4CC95B-29EF-472C-A972-B0928F97AFAE}" dt="2024-10-28T08:26:24.980" v="9501" actId="20577"/>
          <ac:spMkLst>
            <pc:docMk/>
            <pc:sldMk cId="4058705694" sldId="558"/>
            <ac:spMk id="5" creationId="{8DE24A8F-AF9F-48D4-5991-B8022BB1FC7C}"/>
          </ac:spMkLst>
        </pc:spChg>
        <pc:spChg chg="add">
          <ac:chgData name="Maria Griffiths" userId="6d1e76a6-9189-4b98-aaa8-f6034f876095" providerId="ADAL" clId="{EC4CC95B-29EF-472C-A972-B0928F97AFAE}" dt="2024-10-28T08:24:15.578" v="9477" actId="26606"/>
          <ac:spMkLst>
            <pc:docMk/>
            <pc:sldMk cId="4058705694" sldId="558"/>
            <ac:spMk id="9" creationId="{6D118E90-A8D1-41A8-B29B-06A3554D99BE}"/>
          </ac:spMkLst>
        </pc:spChg>
        <pc:spChg chg="add">
          <ac:chgData name="Maria Griffiths" userId="6d1e76a6-9189-4b98-aaa8-f6034f876095" providerId="ADAL" clId="{EC4CC95B-29EF-472C-A972-B0928F97AFAE}" dt="2024-10-28T08:24:15.578" v="9477" actId="26606"/>
          <ac:spMkLst>
            <pc:docMk/>
            <pc:sldMk cId="4058705694" sldId="558"/>
            <ac:spMk id="11" creationId="{23737A38-06E9-444D-9349-4EA8F3A8C070}"/>
          </ac:spMkLst>
        </pc:spChg>
        <pc:spChg chg="add">
          <ac:chgData name="Maria Griffiths" userId="6d1e76a6-9189-4b98-aaa8-f6034f876095" providerId="ADAL" clId="{EC4CC95B-29EF-472C-A972-B0928F97AFAE}" dt="2024-10-28T08:24:15.578" v="9477" actId="26606"/>
          <ac:spMkLst>
            <pc:docMk/>
            <pc:sldMk cId="4058705694" sldId="558"/>
            <ac:spMk id="13" creationId="{219FCCB8-5A8A-43BA-B60E-759FC80FF1B0}"/>
          </ac:spMkLst>
        </pc:spChg>
        <pc:picChg chg="mod">
          <ac:chgData name="Maria Griffiths" userId="6d1e76a6-9189-4b98-aaa8-f6034f876095" providerId="ADAL" clId="{EC4CC95B-29EF-472C-A972-B0928F97AFAE}" dt="2024-10-28T08:25:35.123" v="9495" actId="1036"/>
          <ac:picMkLst>
            <pc:docMk/>
            <pc:sldMk cId="4058705694" sldId="558"/>
            <ac:picMk id="4" creationId="{4384BB1B-5AD2-749A-525F-F1535BC4BB4C}"/>
          </ac:picMkLst>
        </pc:picChg>
      </pc:sldChg>
      <pc:sldChg chg="addSp delSp modSp new mod setBg addAnim modAnim setClrOvrMap">
        <pc:chgData name="Maria Griffiths" userId="6d1e76a6-9189-4b98-aaa8-f6034f876095" providerId="ADAL" clId="{EC4CC95B-29EF-472C-A972-B0928F97AFAE}" dt="2024-11-05T08:26:49.453" v="10960" actId="255"/>
        <pc:sldMkLst>
          <pc:docMk/>
          <pc:sldMk cId="1689428494" sldId="559"/>
        </pc:sldMkLst>
        <pc:spChg chg="mod">
          <ac:chgData name="Maria Griffiths" userId="6d1e76a6-9189-4b98-aaa8-f6034f876095" providerId="ADAL" clId="{EC4CC95B-29EF-472C-A972-B0928F97AFAE}" dt="2024-11-05T07:59:41.411" v="10899" actId="14100"/>
          <ac:spMkLst>
            <pc:docMk/>
            <pc:sldMk cId="1689428494" sldId="559"/>
            <ac:spMk id="2" creationId="{4D62142A-62B7-ED33-B055-B54E4A5D0F7D}"/>
          </ac:spMkLst>
        </pc:spChg>
        <pc:spChg chg="mod">
          <ac:chgData name="Maria Griffiths" userId="6d1e76a6-9189-4b98-aaa8-f6034f876095" providerId="ADAL" clId="{EC4CC95B-29EF-472C-A972-B0928F97AFAE}" dt="2024-11-05T08:26:49.453" v="10960" actId="255"/>
          <ac:spMkLst>
            <pc:docMk/>
            <pc:sldMk cId="1689428494" sldId="559"/>
            <ac:spMk id="3" creationId="{6541E1C3-0BB9-25D7-CECC-A61DADB4FF69}"/>
          </ac:spMkLst>
        </pc:spChg>
        <pc:spChg chg="add del">
          <ac:chgData name="Maria Griffiths" userId="6d1e76a6-9189-4b98-aaa8-f6034f876095" providerId="ADAL" clId="{EC4CC95B-29EF-472C-A972-B0928F97AFAE}" dt="2024-11-05T07:55:41.435" v="10878" actId="26606"/>
          <ac:spMkLst>
            <pc:docMk/>
            <pc:sldMk cId="1689428494" sldId="559"/>
            <ac:spMk id="9" creationId="{3F47E20B-1205-4238-A82B-90EF577F32D8}"/>
          </ac:spMkLst>
        </pc:spChg>
        <pc:spChg chg="add del">
          <ac:chgData name="Maria Griffiths" userId="6d1e76a6-9189-4b98-aaa8-f6034f876095" providerId="ADAL" clId="{EC4CC95B-29EF-472C-A972-B0928F97AFAE}" dt="2024-11-05T07:55:41.435" v="10878" actId="26606"/>
          <ac:spMkLst>
            <pc:docMk/>
            <pc:sldMk cId="1689428494" sldId="559"/>
            <ac:spMk id="11" creationId="{D13567AC-EB9A-47A9-B6EC-B5BDB73B113C}"/>
          </ac:spMkLst>
        </pc:spChg>
        <pc:spChg chg="add del">
          <ac:chgData name="Maria Griffiths" userId="6d1e76a6-9189-4b98-aaa8-f6034f876095" providerId="ADAL" clId="{EC4CC95B-29EF-472C-A972-B0928F97AFAE}" dt="2024-11-05T07:58:07.857" v="10881" actId="26606"/>
          <ac:spMkLst>
            <pc:docMk/>
            <pc:sldMk cId="1689428494" sldId="559"/>
            <ac:spMk id="16" creationId="{3F47E20B-1205-4238-A82B-90EF577F32D8}"/>
          </ac:spMkLst>
        </pc:spChg>
        <pc:spChg chg="add del">
          <ac:chgData name="Maria Griffiths" userId="6d1e76a6-9189-4b98-aaa8-f6034f876095" providerId="ADAL" clId="{EC4CC95B-29EF-472C-A972-B0928F97AFAE}" dt="2024-11-05T07:58:07.857" v="10881" actId="26606"/>
          <ac:spMkLst>
            <pc:docMk/>
            <pc:sldMk cId="1689428494" sldId="559"/>
            <ac:spMk id="18" creationId="{D13567AC-EB9A-47A9-B6EC-B5BDB73B113C}"/>
          </ac:spMkLst>
        </pc:spChg>
        <pc:spChg chg="add del">
          <ac:chgData name="Maria Griffiths" userId="6d1e76a6-9189-4b98-aaa8-f6034f876095" providerId="ADAL" clId="{EC4CC95B-29EF-472C-A972-B0928F97AFAE}" dt="2024-11-05T07:59:33.033" v="10897" actId="26606"/>
          <ac:spMkLst>
            <pc:docMk/>
            <pc:sldMk cId="1689428494" sldId="559"/>
            <ac:spMk id="23" creationId="{3F47E20B-1205-4238-A82B-90EF577F32D8}"/>
          </ac:spMkLst>
        </pc:spChg>
        <pc:spChg chg="add del">
          <ac:chgData name="Maria Griffiths" userId="6d1e76a6-9189-4b98-aaa8-f6034f876095" providerId="ADAL" clId="{EC4CC95B-29EF-472C-A972-B0928F97AFAE}" dt="2024-11-05T07:59:33.033" v="10897" actId="26606"/>
          <ac:spMkLst>
            <pc:docMk/>
            <pc:sldMk cId="1689428494" sldId="559"/>
            <ac:spMk id="25" creationId="{D13567AC-EB9A-47A9-B6EC-B5BDB73B113C}"/>
          </ac:spMkLst>
        </pc:spChg>
        <pc:spChg chg="add">
          <ac:chgData name="Maria Griffiths" userId="6d1e76a6-9189-4b98-aaa8-f6034f876095" providerId="ADAL" clId="{EC4CC95B-29EF-472C-A972-B0928F97AFAE}" dt="2024-11-05T07:59:33.033" v="10897" actId="26606"/>
          <ac:spMkLst>
            <pc:docMk/>
            <pc:sldMk cId="1689428494" sldId="559"/>
            <ac:spMk id="30" creationId="{3F47E20B-1205-4238-A82B-90EF577F32D8}"/>
          </ac:spMkLst>
        </pc:spChg>
        <pc:spChg chg="add">
          <ac:chgData name="Maria Griffiths" userId="6d1e76a6-9189-4b98-aaa8-f6034f876095" providerId="ADAL" clId="{EC4CC95B-29EF-472C-A972-B0928F97AFAE}" dt="2024-11-05T07:59:33.033" v="10897" actId="26606"/>
          <ac:spMkLst>
            <pc:docMk/>
            <pc:sldMk cId="1689428494" sldId="559"/>
            <ac:spMk id="32" creationId="{D13567AC-EB9A-47A9-B6EC-B5BDB73B113C}"/>
          </ac:spMkLst>
        </pc:spChg>
        <pc:picChg chg="add del">
          <ac:chgData name="Maria Griffiths" userId="6d1e76a6-9189-4b98-aaa8-f6034f876095" providerId="ADAL" clId="{EC4CC95B-29EF-472C-A972-B0928F97AFAE}" dt="2024-11-05T07:52:48.523" v="10866" actId="478"/>
          <ac:picMkLst>
            <pc:docMk/>
            <pc:sldMk cId="1689428494" sldId="559"/>
            <ac:picMk id="4" creationId="{5AA8C43F-01B0-38B8-6FDE-17CB1DFB96C8}"/>
          </ac:picMkLst>
        </pc:picChg>
        <pc:picChg chg="add del mod">
          <ac:chgData name="Maria Griffiths" userId="6d1e76a6-9189-4b98-aaa8-f6034f876095" providerId="ADAL" clId="{EC4CC95B-29EF-472C-A972-B0928F97AFAE}" dt="2024-11-05T07:55:33.215" v="10876" actId="478"/>
          <ac:picMkLst>
            <pc:docMk/>
            <pc:sldMk cId="1689428494" sldId="559"/>
            <ac:picMk id="5" creationId="{5E9BF362-3BAB-5219-8CAC-5BB802F228E5}"/>
          </ac:picMkLst>
        </pc:picChg>
        <pc:picChg chg="add del mod">
          <ac:chgData name="Maria Griffiths" userId="6d1e76a6-9189-4b98-aaa8-f6034f876095" providerId="ADAL" clId="{EC4CC95B-29EF-472C-A972-B0928F97AFAE}" dt="2024-11-05T07:57:49.415" v="10879" actId="478"/>
          <ac:picMkLst>
            <pc:docMk/>
            <pc:sldMk cId="1689428494" sldId="559"/>
            <ac:picMk id="6" creationId="{E794AFB0-8529-4B96-E88A-7B8EAD3FDACC}"/>
          </ac:picMkLst>
        </pc:picChg>
        <pc:picChg chg="add del mod">
          <ac:chgData name="Maria Griffiths" userId="6d1e76a6-9189-4b98-aaa8-f6034f876095" providerId="ADAL" clId="{EC4CC95B-29EF-472C-A972-B0928F97AFAE}" dt="2024-11-05T07:58:16.478" v="10883" actId="478"/>
          <ac:picMkLst>
            <pc:docMk/>
            <pc:sldMk cId="1689428494" sldId="559"/>
            <ac:picMk id="7" creationId="{C020EBFA-E848-335D-34BC-5139A42CDB57}"/>
          </ac:picMkLst>
        </pc:picChg>
        <pc:picChg chg="add mod modCrop">
          <ac:chgData name="Maria Griffiths" userId="6d1e76a6-9189-4b98-aaa8-f6034f876095" providerId="ADAL" clId="{EC4CC95B-29EF-472C-A972-B0928F97AFAE}" dt="2024-11-05T08:00:55.674" v="10916"/>
          <ac:picMkLst>
            <pc:docMk/>
            <pc:sldMk cId="1689428494" sldId="559"/>
            <ac:picMk id="8" creationId="{8C8EB922-1557-25D3-CAC5-D132213F83B3}"/>
          </ac:picMkLst>
        </pc:picChg>
      </pc:sldChg>
      <pc:sldChg chg="modSp add mod ord">
        <pc:chgData name="Maria Griffiths" userId="6d1e76a6-9189-4b98-aaa8-f6034f876095" providerId="ADAL" clId="{EC4CC95B-29EF-472C-A972-B0928F97AFAE}" dt="2024-11-05T08:34:10.657" v="11530" actId="20577"/>
        <pc:sldMkLst>
          <pc:docMk/>
          <pc:sldMk cId="2332429682" sldId="560"/>
        </pc:sldMkLst>
        <pc:spChg chg="mod">
          <ac:chgData name="Maria Griffiths" userId="6d1e76a6-9189-4b98-aaa8-f6034f876095" providerId="ADAL" clId="{EC4CC95B-29EF-472C-A972-B0928F97AFAE}" dt="2024-11-05T08:28:20.353" v="11010" actId="20577"/>
          <ac:spMkLst>
            <pc:docMk/>
            <pc:sldMk cId="2332429682" sldId="560"/>
            <ac:spMk id="2" creationId="{C1C76BB0-0FCF-E255-A2C1-C07EF2EB06EA}"/>
          </ac:spMkLst>
        </pc:spChg>
        <pc:spChg chg="mod">
          <ac:chgData name="Maria Griffiths" userId="6d1e76a6-9189-4b98-aaa8-f6034f876095" providerId="ADAL" clId="{EC4CC95B-29EF-472C-A972-B0928F97AFAE}" dt="2024-11-05T08:34:10.657" v="11530" actId="20577"/>
          <ac:spMkLst>
            <pc:docMk/>
            <pc:sldMk cId="2332429682" sldId="560"/>
            <ac:spMk id="6" creationId="{F435F612-0FC2-7C2B-A4D3-4CD6E7243C4B}"/>
          </ac:spMkLst>
        </pc:spChg>
      </pc:sldChg>
      <pc:sldChg chg="modSp new mod">
        <pc:chgData name="Maria Griffiths" userId="6d1e76a6-9189-4b98-aaa8-f6034f876095" providerId="ADAL" clId="{EC4CC95B-29EF-472C-A972-B0928F97AFAE}" dt="2024-11-13T12:17:56.949" v="12723" actId="207"/>
        <pc:sldMkLst>
          <pc:docMk/>
          <pc:sldMk cId="626974372" sldId="561"/>
        </pc:sldMkLst>
        <pc:spChg chg="mod">
          <ac:chgData name="Maria Griffiths" userId="6d1e76a6-9189-4b98-aaa8-f6034f876095" providerId="ADAL" clId="{EC4CC95B-29EF-472C-A972-B0928F97AFAE}" dt="2024-11-05T14:04:41.675" v="11606" actId="20577"/>
          <ac:spMkLst>
            <pc:docMk/>
            <pc:sldMk cId="626974372" sldId="561"/>
            <ac:spMk id="2" creationId="{33B02326-C57B-6EB1-185C-56D5EE4497BB}"/>
          </ac:spMkLst>
        </pc:spChg>
        <pc:spChg chg="mod">
          <ac:chgData name="Maria Griffiths" userId="6d1e76a6-9189-4b98-aaa8-f6034f876095" providerId="ADAL" clId="{EC4CC95B-29EF-472C-A972-B0928F97AFAE}" dt="2024-11-13T12:17:56.949" v="12723" actId="207"/>
          <ac:spMkLst>
            <pc:docMk/>
            <pc:sldMk cId="626974372" sldId="561"/>
            <ac:spMk id="3" creationId="{E538AC71-1CFA-0D85-97FD-B7C52D70264E}"/>
          </ac:spMkLst>
        </pc:spChg>
      </pc:sldChg>
      <pc:sldChg chg="addSp delSp modSp add mod">
        <pc:chgData name="Maria Griffiths" userId="6d1e76a6-9189-4b98-aaa8-f6034f876095" providerId="ADAL" clId="{EC4CC95B-29EF-472C-A972-B0928F97AFAE}" dt="2024-11-13T17:35:35.607" v="13461" actId="20577"/>
        <pc:sldMkLst>
          <pc:docMk/>
          <pc:sldMk cId="3346202980" sldId="562"/>
        </pc:sldMkLst>
        <pc:spChg chg="del">
          <ac:chgData name="Maria Griffiths" userId="6d1e76a6-9189-4b98-aaa8-f6034f876095" providerId="ADAL" clId="{EC4CC95B-29EF-472C-A972-B0928F97AFAE}" dt="2024-11-13T14:58:27.380" v="13003" actId="478"/>
          <ac:spMkLst>
            <pc:docMk/>
            <pc:sldMk cId="3346202980" sldId="562"/>
            <ac:spMk id="3" creationId="{2A111C6A-E273-5109-D976-C8C937E5C785}"/>
          </ac:spMkLst>
        </pc:spChg>
        <pc:spChg chg="add del mod">
          <ac:chgData name="Maria Griffiths" userId="6d1e76a6-9189-4b98-aaa8-f6034f876095" providerId="ADAL" clId="{EC4CC95B-29EF-472C-A972-B0928F97AFAE}" dt="2024-11-13T14:58:30.974" v="13004" actId="478"/>
          <ac:spMkLst>
            <pc:docMk/>
            <pc:sldMk cId="3346202980" sldId="562"/>
            <ac:spMk id="4" creationId="{9A9462EB-E389-F249-3C25-215D4CCD1874}"/>
          </ac:spMkLst>
        </pc:spChg>
        <pc:spChg chg="mod">
          <ac:chgData name="Maria Griffiths" userId="6d1e76a6-9189-4b98-aaa8-f6034f876095" providerId="ADAL" clId="{EC4CC95B-29EF-472C-A972-B0928F97AFAE}" dt="2024-11-13T15:17:12.316" v="13006" actId="6549"/>
          <ac:spMkLst>
            <pc:docMk/>
            <pc:sldMk cId="3346202980" sldId="562"/>
            <ac:spMk id="5" creationId="{22F637DC-7718-0ED1-55E6-840DC4C29D23}"/>
          </ac:spMkLst>
        </pc:spChg>
        <pc:spChg chg="mod">
          <ac:chgData name="Maria Griffiths" userId="6d1e76a6-9189-4b98-aaa8-f6034f876095" providerId="ADAL" clId="{EC4CC95B-29EF-472C-A972-B0928F97AFAE}" dt="2024-11-13T17:35:35.607" v="13461" actId="20577"/>
          <ac:spMkLst>
            <pc:docMk/>
            <pc:sldMk cId="3346202980" sldId="562"/>
            <ac:spMk id="7" creationId="{1D23D3C1-06F0-AA5F-2A0D-9A70E0670069}"/>
          </ac:spMkLst>
        </pc:spChg>
      </pc:sldChg>
      <pc:sldChg chg="addSp delSp modSp add mod">
        <pc:chgData name="Maria Griffiths" userId="6d1e76a6-9189-4b98-aaa8-f6034f876095" providerId="ADAL" clId="{EC4CC95B-29EF-472C-A972-B0928F97AFAE}" dt="2024-11-14T17:55:30.058" v="13932" actId="20577"/>
        <pc:sldMkLst>
          <pc:docMk/>
          <pc:sldMk cId="1410759868" sldId="563"/>
        </pc:sldMkLst>
        <pc:spChg chg="del">
          <ac:chgData name="Maria Griffiths" userId="6d1e76a6-9189-4b98-aaa8-f6034f876095" providerId="ADAL" clId="{EC4CC95B-29EF-472C-A972-B0928F97AFAE}" dt="2024-11-14T17:54:41.507" v="13892" actId="478"/>
          <ac:spMkLst>
            <pc:docMk/>
            <pc:sldMk cId="1410759868" sldId="563"/>
            <ac:spMk id="3" creationId="{2B120330-59A7-0F1E-EC37-2D43947BD6B2}"/>
          </ac:spMkLst>
        </pc:spChg>
        <pc:spChg chg="add del mod">
          <ac:chgData name="Maria Griffiths" userId="6d1e76a6-9189-4b98-aaa8-f6034f876095" providerId="ADAL" clId="{EC4CC95B-29EF-472C-A972-B0928F97AFAE}" dt="2024-11-14T17:54:44.273" v="13893" actId="478"/>
          <ac:spMkLst>
            <pc:docMk/>
            <pc:sldMk cId="1410759868" sldId="563"/>
            <ac:spMk id="4" creationId="{FBC6006C-358B-C639-9BB5-2834895BAD2C}"/>
          </ac:spMkLst>
        </pc:spChg>
        <pc:spChg chg="mod">
          <ac:chgData name="Maria Griffiths" userId="6d1e76a6-9189-4b98-aaa8-f6034f876095" providerId="ADAL" clId="{EC4CC95B-29EF-472C-A972-B0928F97AFAE}" dt="2024-11-14T17:33:44.274" v="13475" actId="1076"/>
          <ac:spMkLst>
            <pc:docMk/>
            <pc:sldMk cId="1410759868" sldId="563"/>
            <ac:spMk id="5" creationId="{1E2059E7-00F6-DF3A-B10E-71FA5F33B5F3}"/>
          </ac:spMkLst>
        </pc:spChg>
        <pc:spChg chg="mod">
          <ac:chgData name="Maria Griffiths" userId="6d1e76a6-9189-4b98-aaa8-f6034f876095" providerId="ADAL" clId="{EC4CC95B-29EF-472C-A972-B0928F97AFAE}" dt="2024-11-14T17:55:30.058" v="13932" actId="20577"/>
          <ac:spMkLst>
            <pc:docMk/>
            <pc:sldMk cId="1410759868" sldId="563"/>
            <ac:spMk id="7" creationId="{62F621C3-1835-16B1-6115-5E981B801338}"/>
          </ac:spMkLst>
        </pc:spChg>
      </pc:sldChg>
    </pc:docChg>
  </pc:docChgLst>
</pc:chgInfo>
</file>

<file path=ppt/diagrams/_rels/data1.xml.rels><?xml version="1.0" encoding="UTF-8" standalone="yes"?>
<Relationships xmlns="http://schemas.openxmlformats.org/package/2006/relationships"><Relationship Id="rId2" Type="http://schemas.openxmlformats.org/officeDocument/2006/relationships/hyperlink" Target="https://www.hcpc-uk.org/standards/standards-of-proficiency/" TargetMode="External"/><Relationship Id="rId1" Type="http://schemas.openxmlformats.org/officeDocument/2006/relationships/hyperlink" Target="https://www.canterbury.ac.uk/about-us/faculties-schools-and-departments/faculty-of-science-engineering-and-social-sciences/school-of-psychology-and-life-sciences/salomons/doctorate-in-clinical-psychology/resources"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www.canterbury.ac.uk/about-us/faculties-schools-and-departments/faculty-of-science-engineering-and-social-sciences/school-of-psychology-and-life-sciences/salomons/doctorate-in-clinical-psychology/resources" TargetMode="External"/><Relationship Id="rId1" Type="http://schemas.openxmlformats.org/officeDocument/2006/relationships/hyperlink" Target="https://www.hcpc-uk.org/standards/standards-of-proficiency/"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B224B1-F09F-41D8-B216-244D275846DA}" type="doc">
      <dgm:prSet loTypeId="urn:microsoft.com/office/officeart/2005/8/layout/process4" loCatId="process" qsTypeId="urn:microsoft.com/office/officeart/2005/8/quickstyle/simple4" qsCatId="simple" csTypeId="urn:microsoft.com/office/officeart/2005/8/colors/colorful5" csCatId="colorful" phldr="1"/>
      <dgm:spPr/>
      <dgm:t>
        <a:bodyPr/>
        <a:lstStyle/>
        <a:p>
          <a:endParaRPr lang="en-US"/>
        </a:p>
      </dgm:t>
    </dgm:pt>
    <dgm:pt modelId="{556CA3C3-DC24-460B-9318-CB5E670AAB14}">
      <dgm:prSet/>
      <dgm:spPr/>
      <dgm:t>
        <a:bodyPr/>
        <a:lstStyle/>
        <a:p>
          <a:r>
            <a:rPr lang="en-US" dirty="0"/>
            <a:t>Clinical Competence Marking Criteria – which can be found on our resources  </a:t>
          </a:r>
          <a:r>
            <a:rPr lang="en-GB" dirty="0">
              <a:hlinkClick xmlns:r="http://schemas.openxmlformats.org/officeDocument/2006/relationships" r:id="rId1"/>
            </a:rPr>
            <a:t>webpage</a:t>
          </a:r>
          <a:endParaRPr lang="en-GB" dirty="0"/>
        </a:p>
        <a:p>
          <a:endParaRPr lang="en-US" dirty="0"/>
        </a:p>
      </dgm:t>
    </dgm:pt>
    <dgm:pt modelId="{D9F93EDE-92E6-40E3-8840-445360BF78B7}" type="parTrans" cxnId="{5AA9BF5A-E171-4B80-9F2D-0EF9A9D61642}">
      <dgm:prSet/>
      <dgm:spPr/>
      <dgm:t>
        <a:bodyPr/>
        <a:lstStyle/>
        <a:p>
          <a:endParaRPr lang="en-US"/>
        </a:p>
      </dgm:t>
    </dgm:pt>
    <dgm:pt modelId="{C508A382-A50D-476B-9AFD-C3C04A82E5F7}" type="sibTrans" cxnId="{5AA9BF5A-E171-4B80-9F2D-0EF9A9D61642}">
      <dgm:prSet/>
      <dgm:spPr/>
      <dgm:t>
        <a:bodyPr/>
        <a:lstStyle/>
        <a:p>
          <a:endParaRPr lang="en-US"/>
        </a:p>
      </dgm:t>
    </dgm:pt>
    <dgm:pt modelId="{165BA865-C2F0-4A26-80B3-8101C6445B61}">
      <dgm:prSet/>
      <dgm:spPr/>
      <dgm:t>
        <a:bodyPr/>
        <a:lstStyle/>
        <a:p>
          <a:r>
            <a:rPr lang="en-GB" dirty="0">
              <a:hlinkClick xmlns:r="http://schemas.openxmlformats.org/officeDocument/2006/relationships" r:id="rId2"/>
            </a:rPr>
            <a:t>HCPC Standards of Proficiency</a:t>
          </a:r>
          <a:r>
            <a:rPr lang="en-US" dirty="0"/>
            <a:t> - which are </a:t>
          </a:r>
          <a:r>
            <a:rPr lang="en-US" dirty="0" err="1"/>
            <a:t>summarised</a:t>
          </a:r>
          <a:r>
            <a:rPr lang="en-US" dirty="0"/>
            <a:t> at the end of the ECC document, for each competency area</a:t>
          </a:r>
        </a:p>
      </dgm:t>
    </dgm:pt>
    <dgm:pt modelId="{BBAA5820-6BB4-4EE3-9027-04640D0ADD39}" type="parTrans" cxnId="{208085FE-FF6E-4C5B-88C1-B67F91846E85}">
      <dgm:prSet/>
      <dgm:spPr/>
      <dgm:t>
        <a:bodyPr/>
        <a:lstStyle/>
        <a:p>
          <a:endParaRPr lang="en-US"/>
        </a:p>
      </dgm:t>
    </dgm:pt>
    <dgm:pt modelId="{B404FD04-62F9-432A-B602-D070A04DDAD9}" type="sibTrans" cxnId="{208085FE-FF6E-4C5B-88C1-B67F91846E85}">
      <dgm:prSet/>
      <dgm:spPr/>
      <dgm:t>
        <a:bodyPr/>
        <a:lstStyle/>
        <a:p>
          <a:endParaRPr lang="en-US"/>
        </a:p>
      </dgm:t>
    </dgm:pt>
    <dgm:pt modelId="{F7F518E1-8031-4CB7-B8DB-B1DF070189B6}">
      <dgm:prSet/>
      <dgm:spPr/>
      <dgm:t>
        <a:bodyPr/>
        <a:lstStyle/>
        <a:p>
          <a:r>
            <a:rPr lang="en-US" dirty="0"/>
            <a:t>The Practice Learning Handbook (also found on the resources webpage link)</a:t>
          </a:r>
        </a:p>
      </dgm:t>
    </dgm:pt>
    <dgm:pt modelId="{D1CD2734-7380-4558-B94E-E3D5F0D007C4}" type="parTrans" cxnId="{A804B28B-045F-4227-9472-26C8CAB8B361}">
      <dgm:prSet/>
      <dgm:spPr/>
      <dgm:t>
        <a:bodyPr/>
        <a:lstStyle/>
        <a:p>
          <a:endParaRPr lang="en-US"/>
        </a:p>
      </dgm:t>
    </dgm:pt>
    <dgm:pt modelId="{3C0353AA-0D80-44BC-A4F9-D07C09548DEA}" type="sibTrans" cxnId="{A804B28B-045F-4227-9472-26C8CAB8B361}">
      <dgm:prSet/>
      <dgm:spPr/>
      <dgm:t>
        <a:bodyPr/>
        <a:lstStyle/>
        <a:p>
          <a:endParaRPr lang="en-US"/>
        </a:p>
      </dgm:t>
    </dgm:pt>
    <dgm:pt modelId="{E68D8871-7D1A-48EC-92A3-E6247BF40DDA}" type="pres">
      <dgm:prSet presAssocID="{9AB224B1-F09F-41D8-B216-244D275846DA}" presName="Name0" presStyleCnt="0">
        <dgm:presLayoutVars>
          <dgm:dir/>
          <dgm:animLvl val="lvl"/>
          <dgm:resizeHandles val="exact"/>
        </dgm:presLayoutVars>
      </dgm:prSet>
      <dgm:spPr/>
    </dgm:pt>
    <dgm:pt modelId="{7B38B54C-92A8-41BE-9562-AE173E7FC7D2}" type="pres">
      <dgm:prSet presAssocID="{F7F518E1-8031-4CB7-B8DB-B1DF070189B6}" presName="boxAndChildren" presStyleCnt="0"/>
      <dgm:spPr/>
    </dgm:pt>
    <dgm:pt modelId="{D98DD167-B3AC-4145-AE93-DF75891D99DC}" type="pres">
      <dgm:prSet presAssocID="{F7F518E1-8031-4CB7-B8DB-B1DF070189B6}" presName="parentTextBox" presStyleLbl="node1" presStyleIdx="0" presStyleCnt="3"/>
      <dgm:spPr/>
    </dgm:pt>
    <dgm:pt modelId="{365054C1-97F7-4592-9F11-EC0B6D4A5F14}" type="pres">
      <dgm:prSet presAssocID="{B404FD04-62F9-432A-B602-D070A04DDAD9}" presName="sp" presStyleCnt="0"/>
      <dgm:spPr/>
    </dgm:pt>
    <dgm:pt modelId="{10C549D2-E9D2-4309-A194-743716B652E2}" type="pres">
      <dgm:prSet presAssocID="{165BA865-C2F0-4A26-80B3-8101C6445B61}" presName="arrowAndChildren" presStyleCnt="0"/>
      <dgm:spPr/>
    </dgm:pt>
    <dgm:pt modelId="{9F0F6ABD-26DC-43D0-B80D-FF4C02C1296F}" type="pres">
      <dgm:prSet presAssocID="{165BA865-C2F0-4A26-80B3-8101C6445B61}" presName="parentTextArrow" presStyleLbl="node1" presStyleIdx="1" presStyleCnt="3" custLinFactNeighborY="1731"/>
      <dgm:spPr/>
    </dgm:pt>
    <dgm:pt modelId="{9202900A-DCF3-424B-A210-705BDA4E02E6}" type="pres">
      <dgm:prSet presAssocID="{C508A382-A50D-476B-9AFD-C3C04A82E5F7}" presName="sp" presStyleCnt="0"/>
      <dgm:spPr/>
    </dgm:pt>
    <dgm:pt modelId="{A94F882B-233B-41F9-A330-0830787B2509}" type="pres">
      <dgm:prSet presAssocID="{556CA3C3-DC24-460B-9318-CB5E670AAB14}" presName="arrowAndChildren" presStyleCnt="0"/>
      <dgm:spPr/>
    </dgm:pt>
    <dgm:pt modelId="{C4C20873-2780-429A-852D-47E1743615F8}" type="pres">
      <dgm:prSet presAssocID="{556CA3C3-DC24-460B-9318-CB5E670AAB14}" presName="parentTextArrow" presStyleLbl="node1" presStyleIdx="2" presStyleCnt="3"/>
      <dgm:spPr/>
    </dgm:pt>
  </dgm:ptLst>
  <dgm:cxnLst>
    <dgm:cxn modelId="{A2432814-B91C-47A1-B279-5C38C267EB5B}" type="presOf" srcId="{F7F518E1-8031-4CB7-B8DB-B1DF070189B6}" destId="{D98DD167-B3AC-4145-AE93-DF75891D99DC}" srcOrd="0" destOrd="0" presId="urn:microsoft.com/office/officeart/2005/8/layout/process4"/>
    <dgm:cxn modelId="{5AA9BF5A-E171-4B80-9F2D-0EF9A9D61642}" srcId="{9AB224B1-F09F-41D8-B216-244D275846DA}" destId="{556CA3C3-DC24-460B-9318-CB5E670AAB14}" srcOrd="0" destOrd="0" parTransId="{D9F93EDE-92E6-40E3-8840-445360BF78B7}" sibTransId="{C508A382-A50D-476B-9AFD-C3C04A82E5F7}"/>
    <dgm:cxn modelId="{05B7D488-7C70-4A27-BE0E-3D38D78AB342}" type="presOf" srcId="{165BA865-C2F0-4A26-80B3-8101C6445B61}" destId="{9F0F6ABD-26DC-43D0-B80D-FF4C02C1296F}" srcOrd="0" destOrd="0" presId="urn:microsoft.com/office/officeart/2005/8/layout/process4"/>
    <dgm:cxn modelId="{A804B28B-045F-4227-9472-26C8CAB8B361}" srcId="{9AB224B1-F09F-41D8-B216-244D275846DA}" destId="{F7F518E1-8031-4CB7-B8DB-B1DF070189B6}" srcOrd="2" destOrd="0" parTransId="{D1CD2734-7380-4558-B94E-E3D5F0D007C4}" sibTransId="{3C0353AA-0D80-44BC-A4F9-D07C09548DEA}"/>
    <dgm:cxn modelId="{49C6BD8D-2E02-42BF-92DC-6A62C2D16C63}" type="presOf" srcId="{556CA3C3-DC24-460B-9318-CB5E670AAB14}" destId="{C4C20873-2780-429A-852D-47E1743615F8}" srcOrd="0" destOrd="0" presId="urn:microsoft.com/office/officeart/2005/8/layout/process4"/>
    <dgm:cxn modelId="{B41E40A3-E57C-40F7-B59E-2743976EAE8C}" type="presOf" srcId="{9AB224B1-F09F-41D8-B216-244D275846DA}" destId="{E68D8871-7D1A-48EC-92A3-E6247BF40DDA}" srcOrd="0" destOrd="0" presId="urn:microsoft.com/office/officeart/2005/8/layout/process4"/>
    <dgm:cxn modelId="{208085FE-FF6E-4C5B-88C1-B67F91846E85}" srcId="{9AB224B1-F09F-41D8-B216-244D275846DA}" destId="{165BA865-C2F0-4A26-80B3-8101C6445B61}" srcOrd="1" destOrd="0" parTransId="{BBAA5820-6BB4-4EE3-9027-04640D0ADD39}" sibTransId="{B404FD04-62F9-432A-B602-D070A04DDAD9}"/>
    <dgm:cxn modelId="{70162B0D-4C4F-4580-9538-97EBC793F9E8}" type="presParOf" srcId="{E68D8871-7D1A-48EC-92A3-E6247BF40DDA}" destId="{7B38B54C-92A8-41BE-9562-AE173E7FC7D2}" srcOrd="0" destOrd="0" presId="urn:microsoft.com/office/officeart/2005/8/layout/process4"/>
    <dgm:cxn modelId="{A9ED4339-E3DB-44D9-A518-8DEB9E3876BE}" type="presParOf" srcId="{7B38B54C-92A8-41BE-9562-AE173E7FC7D2}" destId="{D98DD167-B3AC-4145-AE93-DF75891D99DC}" srcOrd="0" destOrd="0" presId="urn:microsoft.com/office/officeart/2005/8/layout/process4"/>
    <dgm:cxn modelId="{A3666B91-33CC-4C40-AA21-219D592B84B7}" type="presParOf" srcId="{E68D8871-7D1A-48EC-92A3-E6247BF40DDA}" destId="{365054C1-97F7-4592-9F11-EC0B6D4A5F14}" srcOrd="1" destOrd="0" presId="urn:microsoft.com/office/officeart/2005/8/layout/process4"/>
    <dgm:cxn modelId="{9AA9AE91-544B-4467-B8A1-C617A6BBF7CA}" type="presParOf" srcId="{E68D8871-7D1A-48EC-92A3-E6247BF40DDA}" destId="{10C549D2-E9D2-4309-A194-743716B652E2}" srcOrd="2" destOrd="0" presId="urn:microsoft.com/office/officeart/2005/8/layout/process4"/>
    <dgm:cxn modelId="{FB8FF10F-6329-4324-8DDC-41FBB0668679}" type="presParOf" srcId="{10C549D2-E9D2-4309-A194-743716B652E2}" destId="{9F0F6ABD-26DC-43D0-B80D-FF4C02C1296F}" srcOrd="0" destOrd="0" presId="urn:microsoft.com/office/officeart/2005/8/layout/process4"/>
    <dgm:cxn modelId="{E502660C-FEE1-4C9C-AA94-5C2C70FCA51C}" type="presParOf" srcId="{E68D8871-7D1A-48EC-92A3-E6247BF40DDA}" destId="{9202900A-DCF3-424B-A210-705BDA4E02E6}" srcOrd="3" destOrd="0" presId="urn:microsoft.com/office/officeart/2005/8/layout/process4"/>
    <dgm:cxn modelId="{0004D280-7938-4D86-A6CE-13FEECF6B66E}" type="presParOf" srcId="{E68D8871-7D1A-48EC-92A3-E6247BF40DDA}" destId="{A94F882B-233B-41F9-A330-0830787B2509}" srcOrd="4" destOrd="0" presId="urn:microsoft.com/office/officeart/2005/8/layout/process4"/>
    <dgm:cxn modelId="{1FC9FF9E-4D8D-4592-A512-96981B6D0203}" type="presParOf" srcId="{A94F882B-233B-41F9-A330-0830787B2509}" destId="{C4C20873-2780-429A-852D-47E1743615F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DD167-B3AC-4145-AE93-DF75891D99DC}">
      <dsp:nvSpPr>
        <dsp:cNvPr id="0" name=""/>
        <dsp:cNvSpPr/>
      </dsp:nvSpPr>
      <dsp:spPr>
        <a:xfrm>
          <a:off x="0" y="3709265"/>
          <a:ext cx="4444917" cy="1217463"/>
        </a:xfrm>
        <a:prstGeom prst="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The Practice Learning Handbook (also found on the resources webpage link)</a:t>
          </a:r>
        </a:p>
      </dsp:txBody>
      <dsp:txXfrm>
        <a:off x="0" y="3709265"/>
        <a:ext cx="4444917" cy="1217463"/>
      </dsp:txXfrm>
    </dsp:sp>
    <dsp:sp modelId="{9F0F6ABD-26DC-43D0-B80D-FF4C02C1296F}">
      <dsp:nvSpPr>
        <dsp:cNvPr id="0" name=""/>
        <dsp:cNvSpPr/>
      </dsp:nvSpPr>
      <dsp:spPr>
        <a:xfrm rot="10800000">
          <a:off x="0" y="1887480"/>
          <a:ext cx="4444917" cy="1872459"/>
        </a:xfrm>
        <a:prstGeom prst="upArrowCallout">
          <a:avLst/>
        </a:prstGeom>
        <a:gradFill rotWithShape="0">
          <a:gsLst>
            <a:gs pos="0">
              <a:schemeClr val="accent5">
                <a:hueOff val="-119936"/>
                <a:satOff val="-4449"/>
                <a:lumOff val="7059"/>
                <a:alphaOff val="0"/>
                <a:tint val="97000"/>
                <a:satMod val="100000"/>
                <a:lumMod val="102000"/>
              </a:schemeClr>
            </a:gs>
            <a:gs pos="50000">
              <a:schemeClr val="accent5">
                <a:hueOff val="-119936"/>
                <a:satOff val="-4449"/>
                <a:lumOff val="7059"/>
                <a:alphaOff val="0"/>
                <a:shade val="100000"/>
                <a:satMod val="103000"/>
                <a:lumMod val="100000"/>
              </a:schemeClr>
            </a:gs>
            <a:gs pos="100000">
              <a:schemeClr val="accent5">
                <a:hueOff val="-119936"/>
                <a:satOff val="-4449"/>
                <a:lumOff val="7059"/>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dirty="0">
              <a:hlinkClick xmlns:r="http://schemas.openxmlformats.org/officeDocument/2006/relationships" r:id="rId1"/>
            </a:rPr>
            <a:t>HCPC Standards of Proficiency</a:t>
          </a:r>
          <a:r>
            <a:rPr lang="en-US" sz="1600" kern="1200" dirty="0"/>
            <a:t> - which are </a:t>
          </a:r>
          <a:r>
            <a:rPr lang="en-US" sz="1600" kern="1200" dirty="0" err="1"/>
            <a:t>summarised</a:t>
          </a:r>
          <a:r>
            <a:rPr lang="en-US" sz="1600" kern="1200" dirty="0"/>
            <a:t> at the end of the ECC document, for each competency area</a:t>
          </a:r>
        </a:p>
      </dsp:txBody>
      <dsp:txXfrm rot="10800000">
        <a:off x="0" y="1887480"/>
        <a:ext cx="4444917" cy="1216668"/>
      </dsp:txXfrm>
    </dsp:sp>
    <dsp:sp modelId="{C4C20873-2780-429A-852D-47E1743615F8}">
      <dsp:nvSpPr>
        <dsp:cNvPr id="0" name=""/>
        <dsp:cNvSpPr/>
      </dsp:nvSpPr>
      <dsp:spPr>
        <a:xfrm rot="10800000">
          <a:off x="0" y="870"/>
          <a:ext cx="4444917" cy="1872459"/>
        </a:xfrm>
        <a:prstGeom prst="upArrowCallout">
          <a:avLst/>
        </a:prstGeom>
        <a:gradFill rotWithShape="0">
          <a:gsLst>
            <a:gs pos="0">
              <a:schemeClr val="accent5">
                <a:hueOff val="-239873"/>
                <a:satOff val="-8897"/>
                <a:lumOff val="14117"/>
                <a:alphaOff val="0"/>
                <a:tint val="97000"/>
                <a:satMod val="100000"/>
                <a:lumMod val="102000"/>
              </a:schemeClr>
            </a:gs>
            <a:gs pos="50000">
              <a:schemeClr val="accent5">
                <a:hueOff val="-239873"/>
                <a:satOff val="-8897"/>
                <a:lumOff val="14117"/>
                <a:alphaOff val="0"/>
                <a:shade val="100000"/>
                <a:satMod val="103000"/>
                <a:lumMod val="100000"/>
              </a:schemeClr>
            </a:gs>
            <a:gs pos="100000">
              <a:schemeClr val="accent5">
                <a:hueOff val="-239873"/>
                <a:satOff val="-8897"/>
                <a:lumOff val="14117"/>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Clinical Competence Marking Criteria – which can be found on our resources  </a:t>
          </a:r>
          <a:r>
            <a:rPr lang="en-GB" sz="1600" kern="1200" dirty="0">
              <a:hlinkClick xmlns:r="http://schemas.openxmlformats.org/officeDocument/2006/relationships" r:id="rId2"/>
            </a:rPr>
            <a:t>webpage</a:t>
          </a:r>
          <a:endParaRPr lang="en-GB" sz="1600" kern="1200" dirty="0"/>
        </a:p>
        <a:p>
          <a:pPr marL="0" lvl="0" indent="0" algn="ctr" defTabSz="711200">
            <a:lnSpc>
              <a:spcPct val="90000"/>
            </a:lnSpc>
            <a:spcBef>
              <a:spcPct val="0"/>
            </a:spcBef>
            <a:spcAft>
              <a:spcPct val="35000"/>
            </a:spcAft>
            <a:buNone/>
          </a:pPr>
          <a:endParaRPr lang="en-US" sz="1600" kern="1200" dirty="0"/>
        </a:p>
      </dsp:txBody>
      <dsp:txXfrm rot="10800000">
        <a:off x="0" y="870"/>
        <a:ext cx="4444917" cy="12166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19A762-BE55-4874-A106-6781661741DE}" type="datetimeFigureOut">
              <a:rPr lang="en-GB" smtClean="0"/>
              <a:t>14/11/2024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F853EB-F6CF-4928-AD2D-A7152BEE0ACA}" type="slidenum">
              <a:rPr lang="en-GB" smtClean="0"/>
              <a:t>‹#›</a:t>
            </a:fld>
            <a:endParaRPr lang="en-GB"/>
          </a:p>
        </p:txBody>
      </p:sp>
    </p:spTree>
    <p:extLst>
      <p:ext uri="{BB962C8B-B14F-4D97-AF65-F5344CB8AC3E}">
        <p14:creationId xmlns:p14="http://schemas.microsoft.com/office/powerpoint/2010/main" val="175462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1F853EB-F6CF-4928-AD2D-A7152BEE0ACA}" type="slidenum">
              <a:rPr lang="en-GB" smtClean="0"/>
              <a:t>11</a:t>
            </a:fld>
            <a:endParaRPr lang="en-GB"/>
          </a:p>
        </p:txBody>
      </p:sp>
    </p:spTree>
    <p:extLst>
      <p:ext uri="{BB962C8B-B14F-4D97-AF65-F5344CB8AC3E}">
        <p14:creationId xmlns:p14="http://schemas.microsoft.com/office/powerpoint/2010/main" val="10045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CEE22EB9-F4BB-49A1-A39A-622684EE328A}" type="slidenum">
              <a:rPr lang="en-GB" altLang="en-US" smtClean="0"/>
              <a:pPr>
                <a:defRPr/>
              </a:pPr>
              <a:t>12</a:t>
            </a:fld>
            <a:endParaRPr lang="en-GB" altLang="en-US"/>
          </a:p>
        </p:txBody>
      </p:sp>
    </p:spTree>
    <p:extLst>
      <p:ext uri="{BB962C8B-B14F-4D97-AF65-F5344CB8AC3E}">
        <p14:creationId xmlns:p14="http://schemas.microsoft.com/office/powerpoint/2010/main" val="4063158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CD65CF6-E648-4FD8-95C4-920A896F409C}"/>
              </a:ext>
            </a:extLst>
          </p:cNvPr>
          <p:cNvSpPr>
            <a:spLocks noGrp="1" noRot="1" noChangeAspect="1" noChangeArrowheads="1" noTextEdit="1"/>
          </p:cNvSpPr>
          <p:nvPr>
            <p:ph type="sldImg"/>
          </p:nvPr>
        </p:nvSpPr>
        <p:spPr>
          <a:ln/>
        </p:spPr>
      </p:sp>
      <p:sp>
        <p:nvSpPr>
          <p:cNvPr id="66563" name="Notes Placeholder 2">
            <a:extLst>
              <a:ext uri="{FF2B5EF4-FFF2-40B4-BE49-F238E27FC236}">
                <a16:creationId xmlns:a16="http://schemas.microsoft.com/office/drawing/2014/main" id="{8F2E8F1C-BB83-4C0A-94BB-69D256731D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2750">
              <a:defRPr/>
            </a:pPr>
            <a:r>
              <a:rPr lang="en-GB" altLang="en-US" dirty="0">
                <a:ea typeface="ヒラギノ角ゴ Pro W3"/>
                <a:cs typeface="ヒラギノ角ゴ Pro W3"/>
              </a:rPr>
              <a:t>Quotes from a recent survey of our trainees</a:t>
            </a:r>
          </a:p>
          <a:p>
            <a:endParaRPr lang="en-GB" altLang="en-US" dirty="0">
              <a:ea typeface="ヒラギノ角ゴ Pro W3"/>
              <a:cs typeface="ヒラギノ角ゴ Pro W3"/>
            </a:endParaRPr>
          </a:p>
        </p:txBody>
      </p:sp>
      <p:sp>
        <p:nvSpPr>
          <p:cNvPr id="66564" name="Slide Number Placeholder 3">
            <a:extLst>
              <a:ext uri="{FF2B5EF4-FFF2-40B4-BE49-F238E27FC236}">
                <a16:creationId xmlns:a16="http://schemas.microsoft.com/office/drawing/2014/main" id="{A8B20F9D-EBD1-465F-8EB6-9619990C88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ヒラギノ角ゴ Pro W3"/>
                <a:cs typeface="ヒラギノ角ゴ Pro W3"/>
              </a:defRPr>
            </a:lvl1pPr>
            <a:lvl2pPr marL="792169" indent="-304680">
              <a:spcBef>
                <a:spcPct val="30000"/>
              </a:spcBef>
              <a:defRPr sz="1300">
                <a:solidFill>
                  <a:schemeClr val="tx1"/>
                </a:solidFill>
                <a:latin typeface="Calibri" panose="020F0502020204030204" pitchFamily="34" charset="0"/>
                <a:ea typeface="ヒラギノ角ゴ Pro W3"/>
                <a:cs typeface="ヒラギノ角ゴ Pro W3"/>
              </a:defRPr>
            </a:lvl2pPr>
            <a:lvl3pPr marL="1218722" indent="-243745">
              <a:spcBef>
                <a:spcPct val="30000"/>
              </a:spcBef>
              <a:defRPr sz="1300">
                <a:solidFill>
                  <a:schemeClr val="tx1"/>
                </a:solidFill>
                <a:latin typeface="Calibri" panose="020F0502020204030204" pitchFamily="34" charset="0"/>
                <a:ea typeface="ヒラギノ角ゴ Pro W3"/>
                <a:cs typeface="ヒラギノ角ゴ Pro W3"/>
              </a:defRPr>
            </a:lvl3pPr>
            <a:lvl4pPr marL="1706210" indent="-243745">
              <a:spcBef>
                <a:spcPct val="30000"/>
              </a:spcBef>
              <a:defRPr sz="1300">
                <a:solidFill>
                  <a:schemeClr val="tx1"/>
                </a:solidFill>
                <a:latin typeface="Calibri" panose="020F0502020204030204" pitchFamily="34" charset="0"/>
                <a:ea typeface="ヒラギノ角ゴ Pro W3"/>
                <a:cs typeface="ヒラギノ角ゴ Pro W3"/>
              </a:defRPr>
            </a:lvl4pPr>
            <a:lvl5pPr marL="2193698" indent="-243745">
              <a:spcBef>
                <a:spcPct val="30000"/>
              </a:spcBef>
              <a:defRPr sz="1300">
                <a:solidFill>
                  <a:schemeClr val="tx1"/>
                </a:solidFill>
                <a:latin typeface="Calibri" panose="020F0502020204030204" pitchFamily="34" charset="0"/>
                <a:ea typeface="ヒラギノ角ゴ Pro W3"/>
                <a:cs typeface="ヒラギノ角ゴ Pro W3"/>
              </a:defRPr>
            </a:lvl5pPr>
            <a:lvl6pPr marL="2681187" indent="-243745" defTabSz="487489" eaLnBrk="0" fontAlgn="base" hangingPunct="0">
              <a:spcBef>
                <a:spcPct val="30000"/>
              </a:spcBef>
              <a:spcAft>
                <a:spcPct val="0"/>
              </a:spcAft>
              <a:defRPr sz="1300">
                <a:solidFill>
                  <a:schemeClr val="tx1"/>
                </a:solidFill>
                <a:latin typeface="Calibri" panose="020F0502020204030204" pitchFamily="34" charset="0"/>
                <a:ea typeface="ヒラギノ角ゴ Pro W3"/>
                <a:cs typeface="ヒラギノ角ゴ Pro W3"/>
              </a:defRPr>
            </a:lvl6pPr>
            <a:lvl7pPr marL="3168675" indent="-243745" defTabSz="487489" eaLnBrk="0" fontAlgn="base" hangingPunct="0">
              <a:spcBef>
                <a:spcPct val="30000"/>
              </a:spcBef>
              <a:spcAft>
                <a:spcPct val="0"/>
              </a:spcAft>
              <a:defRPr sz="1300">
                <a:solidFill>
                  <a:schemeClr val="tx1"/>
                </a:solidFill>
                <a:latin typeface="Calibri" panose="020F0502020204030204" pitchFamily="34" charset="0"/>
                <a:ea typeface="ヒラギノ角ゴ Pro W3"/>
                <a:cs typeface="ヒラギノ角ゴ Pro W3"/>
              </a:defRPr>
            </a:lvl7pPr>
            <a:lvl8pPr marL="3656164" indent="-243745" defTabSz="487489" eaLnBrk="0" fontAlgn="base" hangingPunct="0">
              <a:spcBef>
                <a:spcPct val="30000"/>
              </a:spcBef>
              <a:spcAft>
                <a:spcPct val="0"/>
              </a:spcAft>
              <a:defRPr sz="1300">
                <a:solidFill>
                  <a:schemeClr val="tx1"/>
                </a:solidFill>
                <a:latin typeface="Calibri" panose="020F0502020204030204" pitchFamily="34" charset="0"/>
                <a:ea typeface="ヒラギノ角ゴ Pro W3"/>
                <a:cs typeface="ヒラギノ角ゴ Pro W3"/>
              </a:defRPr>
            </a:lvl8pPr>
            <a:lvl9pPr marL="4143652" indent="-243745" defTabSz="487489" eaLnBrk="0" fontAlgn="base" hangingPunct="0">
              <a:spcBef>
                <a:spcPct val="30000"/>
              </a:spcBef>
              <a:spcAft>
                <a:spcPct val="0"/>
              </a:spcAft>
              <a:defRPr sz="1300">
                <a:solidFill>
                  <a:schemeClr val="tx1"/>
                </a:solidFill>
                <a:latin typeface="Calibri" panose="020F0502020204030204" pitchFamily="34" charset="0"/>
                <a:ea typeface="ヒラギノ角ゴ Pro W3"/>
                <a:cs typeface="ヒラギノ角ゴ Pro W3"/>
              </a:defRPr>
            </a:lvl9pPr>
          </a:lstStyle>
          <a:p>
            <a:pPr>
              <a:spcBef>
                <a:spcPct val="0"/>
              </a:spcBef>
            </a:pPr>
            <a:fld id="{1EFD8FF5-F5C2-49DA-BC2D-04A7B2F5967C}" type="slidenum">
              <a:rPr lang="en-GB" altLang="en-US">
                <a:latin typeface="Arial" panose="020B0604020202020204" pitchFamily="34" charset="0"/>
              </a:rPr>
              <a:pPr>
                <a:spcBef>
                  <a:spcPct val="0"/>
                </a:spcBef>
              </a:pPr>
              <a:t>16</a:t>
            </a:fld>
            <a:endParaRPr lang="en-GB" altLang="en-US">
              <a:latin typeface="Arial" panose="020B0604020202020204" pitchFamily="34" charset="0"/>
            </a:endParaRPr>
          </a:p>
        </p:txBody>
      </p:sp>
    </p:spTree>
    <p:extLst>
      <p:ext uri="{BB962C8B-B14F-4D97-AF65-F5344CB8AC3E}">
        <p14:creationId xmlns:p14="http://schemas.microsoft.com/office/powerpoint/2010/main" val="4103974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CD65CF6-E648-4FD8-95C4-920A896F409C}"/>
              </a:ext>
            </a:extLst>
          </p:cNvPr>
          <p:cNvSpPr>
            <a:spLocks noGrp="1" noRot="1" noChangeAspect="1" noChangeArrowheads="1" noTextEdit="1"/>
          </p:cNvSpPr>
          <p:nvPr>
            <p:ph type="sldImg"/>
          </p:nvPr>
        </p:nvSpPr>
        <p:spPr>
          <a:ln/>
        </p:spPr>
      </p:sp>
      <p:sp>
        <p:nvSpPr>
          <p:cNvPr id="66563" name="Notes Placeholder 2">
            <a:extLst>
              <a:ext uri="{FF2B5EF4-FFF2-40B4-BE49-F238E27FC236}">
                <a16:creationId xmlns:a16="http://schemas.microsoft.com/office/drawing/2014/main" id="{8F2E8F1C-BB83-4C0A-94BB-69D256731D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ea typeface="ヒラギノ角ゴ Pro W3"/>
                <a:cs typeface="ヒラギノ角ゴ Pro W3"/>
              </a:rPr>
              <a:t>Quotes from a recent survey of our trainees</a:t>
            </a:r>
          </a:p>
        </p:txBody>
      </p:sp>
      <p:sp>
        <p:nvSpPr>
          <p:cNvPr id="66564" name="Slide Number Placeholder 3">
            <a:extLst>
              <a:ext uri="{FF2B5EF4-FFF2-40B4-BE49-F238E27FC236}">
                <a16:creationId xmlns:a16="http://schemas.microsoft.com/office/drawing/2014/main" id="{A8B20F9D-EBD1-465F-8EB6-9619990C88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ea typeface="ヒラギノ角ゴ Pro W3"/>
                <a:cs typeface="ヒラギノ角ゴ Pro W3"/>
              </a:defRPr>
            </a:lvl1pPr>
            <a:lvl2pPr marL="792169" indent="-304680">
              <a:spcBef>
                <a:spcPct val="30000"/>
              </a:spcBef>
              <a:defRPr sz="1300">
                <a:solidFill>
                  <a:schemeClr val="tx1"/>
                </a:solidFill>
                <a:latin typeface="Calibri" panose="020F0502020204030204" pitchFamily="34" charset="0"/>
                <a:ea typeface="ヒラギノ角ゴ Pro W3"/>
                <a:cs typeface="ヒラギノ角ゴ Pro W3"/>
              </a:defRPr>
            </a:lvl2pPr>
            <a:lvl3pPr marL="1218722" indent="-243745">
              <a:spcBef>
                <a:spcPct val="30000"/>
              </a:spcBef>
              <a:defRPr sz="1300">
                <a:solidFill>
                  <a:schemeClr val="tx1"/>
                </a:solidFill>
                <a:latin typeface="Calibri" panose="020F0502020204030204" pitchFamily="34" charset="0"/>
                <a:ea typeface="ヒラギノ角ゴ Pro W3"/>
                <a:cs typeface="ヒラギノ角ゴ Pro W3"/>
              </a:defRPr>
            </a:lvl3pPr>
            <a:lvl4pPr marL="1706210" indent="-243745">
              <a:spcBef>
                <a:spcPct val="30000"/>
              </a:spcBef>
              <a:defRPr sz="1300">
                <a:solidFill>
                  <a:schemeClr val="tx1"/>
                </a:solidFill>
                <a:latin typeface="Calibri" panose="020F0502020204030204" pitchFamily="34" charset="0"/>
                <a:ea typeface="ヒラギノ角ゴ Pro W3"/>
                <a:cs typeface="ヒラギノ角ゴ Pro W3"/>
              </a:defRPr>
            </a:lvl4pPr>
            <a:lvl5pPr marL="2193698" indent="-243745">
              <a:spcBef>
                <a:spcPct val="30000"/>
              </a:spcBef>
              <a:defRPr sz="1300">
                <a:solidFill>
                  <a:schemeClr val="tx1"/>
                </a:solidFill>
                <a:latin typeface="Calibri" panose="020F0502020204030204" pitchFamily="34" charset="0"/>
                <a:ea typeface="ヒラギノ角ゴ Pro W3"/>
                <a:cs typeface="ヒラギノ角ゴ Pro W3"/>
              </a:defRPr>
            </a:lvl5pPr>
            <a:lvl6pPr marL="2681187" indent="-243745" defTabSz="487489" eaLnBrk="0" fontAlgn="base" hangingPunct="0">
              <a:spcBef>
                <a:spcPct val="30000"/>
              </a:spcBef>
              <a:spcAft>
                <a:spcPct val="0"/>
              </a:spcAft>
              <a:defRPr sz="1300">
                <a:solidFill>
                  <a:schemeClr val="tx1"/>
                </a:solidFill>
                <a:latin typeface="Calibri" panose="020F0502020204030204" pitchFamily="34" charset="0"/>
                <a:ea typeface="ヒラギノ角ゴ Pro W3"/>
                <a:cs typeface="ヒラギノ角ゴ Pro W3"/>
              </a:defRPr>
            </a:lvl6pPr>
            <a:lvl7pPr marL="3168675" indent="-243745" defTabSz="487489" eaLnBrk="0" fontAlgn="base" hangingPunct="0">
              <a:spcBef>
                <a:spcPct val="30000"/>
              </a:spcBef>
              <a:spcAft>
                <a:spcPct val="0"/>
              </a:spcAft>
              <a:defRPr sz="1300">
                <a:solidFill>
                  <a:schemeClr val="tx1"/>
                </a:solidFill>
                <a:latin typeface="Calibri" panose="020F0502020204030204" pitchFamily="34" charset="0"/>
                <a:ea typeface="ヒラギノ角ゴ Pro W3"/>
                <a:cs typeface="ヒラギノ角ゴ Pro W3"/>
              </a:defRPr>
            </a:lvl7pPr>
            <a:lvl8pPr marL="3656164" indent="-243745" defTabSz="487489" eaLnBrk="0" fontAlgn="base" hangingPunct="0">
              <a:spcBef>
                <a:spcPct val="30000"/>
              </a:spcBef>
              <a:spcAft>
                <a:spcPct val="0"/>
              </a:spcAft>
              <a:defRPr sz="1300">
                <a:solidFill>
                  <a:schemeClr val="tx1"/>
                </a:solidFill>
                <a:latin typeface="Calibri" panose="020F0502020204030204" pitchFamily="34" charset="0"/>
                <a:ea typeface="ヒラギノ角ゴ Pro W3"/>
                <a:cs typeface="ヒラギノ角ゴ Pro W3"/>
              </a:defRPr>
            </a:lvl8pPr>
            <a:lvl9pPr marL="4143652" indent="-243745" defTabSz="487489" eaLnBrk="0" fontAlgn="base" hangingPunct="0">
              <a:spcBef>
                <a:spcPct val="30000"/>
              </a:spcBef>
              <a:spcAft>
                <a:spcPct val="0"/>
              </a:spcAft>
              <a:defRPr sz="1300">
                <a:solidFill>
                  <a:schemeClr val="tx1"/>
                </a:solidFill>
                <a:latin typeface="Calibri" panose="020F0502020204030204" pitchFamily="34" charset="0"/>
                <a:ea typeface="ヒラギノ角ゴ Pro W3"/>
                <a:cs typeface="ヒラギノ角ゴ Pro W3"/>
              </a:defRPr>
            </a:lvl9pPr>
          </a:lstStyle>
          <a:p>
            <a:pPr>
              <a:spcBef>
                <a:spcPct val="0"/>
              </a:spcBef>
            </a:pPr>
            <a:fld id="{1EFD8FF5-F5C2-49DA-BC2D-04A7B2F5967C}" type="slidenum">
              <a:rPr lang="en-GB" altLang="en-US">
                <a:latin typeface="Arial" panose="020B0604020202020204" pitchFamily="34" charset="0"/>
              </a:rPr>
              <a:pPr>
                <a:spcBef>
                  <a:spcPct val="0"/>
                </a:spcBef>
              </a:pPr>
              <a:t>17</a:t>
            </a:fld>
            <a:endParaRPr lang="en-GB"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5E538-5153-AA67-8534-F88F2B359D5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410FE6-C8C9-D3E1-E82E-0759D0B2D6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05B718-AE29-588C-E09B-2742DC246A0D}"/>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E93BAD22-46F5-A400-78DD-5C33A9DCAC6A}"/>
              </a:ext>
            </a:extLst>
          </p:cNvPr>
          <p:cNvSpPr>
            <a:spLocks noGrp="1"/>
          </p:cNvSpPr>
          <p:nvPr>
            <p:ph type="sldNum" sz="quarter" idx="5"/>
          </p:nvPr>
        </p:nvSpPr>
        <p:spPr/>
        <p:txBody>
          <a:bodyPr/>
          <a:lstStyle/>
          <a:p>
            <a:fld id="{A1F853EB-F6CF-4928-AD2D-A7152BEE0ACA}" type="slidenum">
              <a:rPr lang="en-GB" smtClean="0"/>
              <a:t>25</a:t>
            </a:fld>
            <a:endParaRPr lang="en-GB"/>
          </a:p>
        </p:txBody>
      </p:sp>
    </p:spTree>
    <p:extLst>
      <p:ext uri="{BB962C8B-B14F-4D97-AF65-F5344CB8AC3E}">
        <p14:creationId xmlns:p14="http://schemas.microsoft.com/office/powerpoint/2010/main" val="4183620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dirty="0"/>
              <a:t>Click to edit Master title style</a:t>
            </a:r>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Footer Placeholder 7"/>
          <p:cNvSpPr>
            <a:spLocks noGrp="1"/>
          </p:cNvSpPr>
          <p:nvPr>
            <p:ph type="ftr" sz="quarter" idx="11"/>
          </p:nvPr>
        </p:nvSpPr>
        <p:spPr>
          <a:xfrm>
            <a:off x="547123" y="6217920"/>
            <a:ext cx="4556664" cy="320040"/>
          </a:xfrm>
        </p:spPr>
        <p:txBody>
          <a:bodyPr/>
          <a:lstStyle/>
          <a:p>
            <a:r>
              <a:rPr lang="en-GB" dirty="0"/>
              <a:t>Salomons Institute for Applied Psychology 2024</a:t>
            </a:r>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29321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1CF149-96DD-448C-9E1C-E41042CE51A1}" type="datetimeFigureOut">
              <a:rPr lang="en-GB" smtClean="0"/>
              <a:t>14/11/2024</a:t>
            </a:fld>
            <a:endParaRPr lang="en-GB"/>
          </a:p>
        </p:txBody>
      </p:sp>
      <p:sp>
        <p:nvSpPr>
          <p:cNvPr id="6" name="Slide Number Placeholder 5"/>
          <p:cNvSpPr>
            <a:spLocks noGrp="1"/>
          </p:cNvSpPr>
          <p:nvPr>
            <p:ph type="sldNum" sz="quarter" idx="12"/>
          </p:nvPr>
        </p:nvSpPr>
        <p:spPr/>
        <p:txBody>
          <a:bodyPr/>
          <a:lstStyle/>
          <a:p>
            <a:fld id="{4CD74117-9210-49A6-9430-296BD4EEB0B9}" type="slidenum">
              <a:rPr lang="en-GB" smtClean="0"/>
              <a:t>‹#›</a:t>
            </a:fld>
            <a:endParaRPr lang="en-GB"/>
          </a:p>
        </p:txBody>
      </p:sp>
      <p:sp>
        <p:nvSpPr>
          <p:cNvPr id="7" name="Footer Placeholder 19">
            <a:extLst>
              <a:ext uri="{FF2B5EF4-FFF2-40B4-BE49-F238E27FC236}">
                <a16:creationId xmlns:a16="http://schemas.microsoft.com/office/drawing/2014/main" id="{695D9492-318E-4987-AD50-AF7D8137C278}"/>
              </a:ext>
            </a:extLst>
          </p:cNvPr>
          <p:cNvSpPr txBox="1">
            <a:spLocks/>
          </p:cNvSpPr>
          <p:nvPr userDrawn="1"/>
        </p:nvSpPr>
        <p:spPr>
          <a:xfrm>
            <a:off x="251520" y="6347458"/>
            <a:ext cx="4032448" cy="365760"/>
          </a:xfrm>
          <a:prstGeom prst="rect">
            <a:avLst/>
          </a:prstGeom>
        </p:spPr>
        <p:txBody>
          <a:bodyPr anchor="b"/>
          <a:lstStyle>
            <a:defPPr>
              <a:defRPr lang="en-US"/>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Salomons Institute for Applied Psychology 2024</a:t>
            </a:r>
          </a:p>
        </p:txBody>
      </p:sp>
    </p:spTree>
    <p:extLst>
      <p:ext uri="{BB962C8B-B14F-4D97-AF65-F5344CB8AC3E}">
        <p14:creationId xmlns:p14="http://schemas.microsoft.com/office/powerpoint/2010/main" val="45183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1CF149-96DD-448C-9E1C-E41042CE51A1}" type="datetimeFigureOut">
              <a:rPr lang="en-GB" smtClean="0"/>
              <a:t>14/11/2024</a:t>
            </a:fld>
            <a:endParaRPr lang="en-GB"/>
          </a:p>
        </p:txBody>
      </p:sp>
      <p:sp>
        <p:nvSpPr>
          <p:cNvPr id="6" name="Slide Number Placeholder 5"/>
          <p:cNvSpPr>
            <a:spLocks noGrp="1"/>
          </p:cNvSpPr>
          <p:nvPr>
            <p:ph type="sldNum" sz="quarter" idx="12"/>
          </p:nvPr>
        </p:nvSpPr>
        <p:spPr/>
        <p:txBody>
          <a:bodyPr/>
          <a:lstStyle/>
          <a:p>
            <a:fld id="{4CD74117-9210-49A6-9430-296BD4EEB0B9}" type="slidenum">
              <a:rPr lang="en-GB" smtClean="0"/>
              <a:t>‹#›</a:t>
            </a:fld>
            <a:endParaRPr lang="en-GB"/>
          </a:p>
        </p:txBody>
      </p:sp>
      <p:sp>
        <p:nvSpPr>
          <p:cNvPr id="7" name="Footer Placeholder 19">
            <a:extLst>
              <a:ext uri="{FF2B5EF4-FFF2-40B4-BE49-F238E27FC236}">
                <a16:creationId xmlns:a16="http://schemas.microsoft.com/office/drawing/2014/main" id="{09147870-9682-BE8C-E7EF-F6F0514778C2}"/>
              </a:ext>
            </a:extLst>
          </p:cNvPr>
          <p:cNvSpPr txBox="1">
            <a:spLocks/>
          </p:cNvSpPr>
          <p:nvPr userDrawn="1"/>
        </p:nvSpPr>
        <p:spPr>
          <a:xfrm>
            <a:off x="395536" y="6303600"/>
            <a:ext cx="4032448" cy="365760"/>
          </a:xfrm>
          <a:prstGeom prst="rect">
            <a:avLst/>
          </a:prstGeom>
        </p:spPr>
        <p:txBody>
          <a:bodyPr anchor="b"/>
          <a:lstStyle>
            <a:defPPr>
              <a:defRPr lang="en-US"/>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Salomons Institute for Applied Psychology 2024</a:t>
            </a:r>
          </a:p>
        </p:txBody>
      </p:sp>
    </p:spTree>
    <p:extLst>
      <p:ext uri="{BB962C8B-B14F-4D97-AF65-F5344CB8AC3E}">
        <p14:creationId xmlns:p14="http://schemas.microsoft.com/office/powerpoint/2010/main" val="165187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endParaRPr lang="en-US" dirty="0"/>
          </a:p>
        </p:txBody>
      </p:sp>
      <p:sp>
        <p:nvSpPr>
          <p:cNvPr id="4" name="Footer Placeholder 19">
            <a:extLst>
              <a:ext uri="{FF2B5EF4-FFF2-40B4-BE49-F238E27FC236}">
                <a16:creationId xmlns:a16="http://schemas.microsoft.com/office/drawing/2014/main" id="{6B0D60D9-2C8F-DC1A-D65F-F27B35AD57D5}"/>
              </a:ext>
            </a:extLst>
          </p:cNvPr>
          <p:cNvSpPr txBox="1">
            <a:spLocks/>
          </p:cNvSpPr>
          <p:nvPr userDrawn="1"/>
        </p:nvSpPr>
        <p:spPr>
          <a:xfrm>
            <a:off x="395536" y="6303600"/>
            <a:ext cx="4032448" cy="365760"/>
          </a:xfrm>
          <a:prstGeom prst="rect">
            <a:avLst/>
          </a:prstGeom>
        </p:spPr>
        <p:txBody>
          <a:bodyPr anchor="b"/>
          <a:lstStyle>
            <a:defPPr>
              <a:defRPr lang="en-US"/>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Salomons Institute for Applied Psychology 2024</a:t>
            </a:r>
          </a:p>
        </p:txBody>
      </p:sp>
      <p:pic>
        <p:nvPicPr>
          <p:cNvPr id="6" name="Picture 5" descr="A close-up of a logo&#10;&#10;Description automatically generated">
            <a:extLst>
              <a:ext uri="{FF2B5EF4-FFF2-40B4-BE49-F238E27FC236}">
                <a16:creationId xmlns:a16="http://schemas.microsoft.com/office/drawing/2014/main" id="{D7C7D086-684C-5EFB-1574-92A00BEAD40E}"/>
              </a:ext>
            </a:extLst>
          </p:cNvPr>
          <p:cNvPicPr>
            <a:picLocks noChangeAspect="1"/>
          </p:cNvPicPr>
          <p:nvPr userDrawn="1"/>
        </p:nvPicPr>
        <p:blipFill>
          <a:blip r:embed="rId2"/>
          <a:stretch>
            <a:fillRect/>
          </a:stretch>
        </p:blipFill>
        <p:spPr>
          <a:xfrm>
            <a:off x="7310377" y="6187684"/>
            <a:ext cx="1467751" cy="503296"/>
          </a:xfrm>
          <a:prstGeom prst="rect">
            <a:avLst/>
          </a:prstGeom>
        </p:spPr>
      </p:pic>
    </p:spTree>
    <p:extLst>
      <p:ext uri="{BB962C8B-B14F-4D97-AF65-F5344CB8AC3E}">
        <p14:creationId xmlns:p14="http://schemas.microsoft.com/office/powerpoint/2010/main" val="296592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2B1CF149-96DD-448C-9E1C-E41042CE51A1}" type="datetimeFigureOut">
              <a:rPr lang="en-GB" smtClean="0"/>
              <a:t>14/11/2024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D74117-9210-49A6-9430-296BD4EEB0B9}" type="slidenum">
              <a:rPr lang="en-GB" smtClean="0"/>
              <a:t>‹#›</a:t>
            </a:fld>
            <a:endParaRPr lang="en-GB"/>
          </a:p>
        </p:txBody>
      </p:sp>
    </p:spTree>
    <p:extLst>
      <p:ext uri="{BB962C8B-B14F-4D97-AF65-F5344CB8AC3E}">
        <p14:creationId xmlns:p14="http://schemas.microsoft.com/office/powerpoint/2010/main" val="7522804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2B1CF149-96DD-448C-9E1C-E41042CE51A1}" type="datetimeFigureOut">
              <a:rPr lang="en-GB" smtClean="0"/>
              <a:t>14/11/2024</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4CD74117-9210-49A6-9430-296BD4EEB0B9}" type="slidenum">
              <a:rPr lang="en-GB" smtClean="0"/>
              <a:t>‹#›</a:t>
            </a:fld>
            <a:endParaRPr lang="en-GB"/>
          </a:p>
        </p:txBody>
      </p:sp>
    </p:spTree>
    <p:extLst>
      <p:ext uri="{BB962C8B-B14F-4D97-AF65-F5344CB8AC3E}">
        <p14:creationId xmlns:p14="http://schemas.microsoft.com/office/powerpoint/2010/main" val="228074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B1CF149-96DD-448C-9E1C-E41042CE51A1}" type="datetimeFigureOut">
              <a:rPr lang="en-GB" smtClean="0"/>
              <a:t>14/11/2024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D74117-9210-49A6-9430-296BD4EEB0B9}"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00035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descr="A close-up of a logo&#10;&#10;Description automatically generated">
            <a:extLst>
              <a:ext uri="{FF2B5EF4-FFF2-40B4-BE49-F238E27FC236}">
                <a16:creationId xmlns:a16="http://schemas.microsoft.com/office/drawing/2014/main" id="{F7A5B985-039E-C5F0-8B68-E0156A7D5934}"/>
              </a:ext>
            </a:extLst>
          </p:cNvPr>
          <p:cNvPicPr>
            <a:picLocks noChangeAspect="1"/>
          </p:cNvPicPr>
          <p:nvPr userDrawn="1"/>
        </p:nvPicPr>
        <p:blipFill>
          <a:blip r:embed="rId2"/>
          <a:stretch>
            <a:fillRect/>
          </a:stretch>
        </p:blipFill>
        <p:spPr>
          <a:xfrm>
            <a:off x="7092280" y="6058811"/>
            <a:ext cx="1630685" cy="559166"/>
          </a:xfrm>
          <a:prstGeom prst="rect">
            <a:avLst/>
          </a:prstGeom>
        </p:spPr>
      </p:pic>
      <p:sp>
        <p:nvSpPr>
          <p:cNvPr id="7" name="Footer Placeholder 19">
            <a:extLst>
              <a:ext uri="{FF2B5EF4-FFF2-40B4-BE49-F238E27FC236}">
                <a16:creationId xmlns:a16="http://schemas.microsoft.com/office/drawing/2014/main" id="{4A0671C1-A544-C2A7-7390-E4AAE3C342ED}"/>
              </a:ext>
            </a:extLst>
          </p:cNvPr>
          <p:cNvSpPr txBox="1">
            <a:spLocks/>
          </p:cNvSpPr>
          <p:nvPr userDrawn="1"/>
        </p:nvSpPr>
        <p:spPr>
          <a:xfrm>
            <a:off x="395536" y="6303600"/>
            <a:ext cx="4032448" cy="365760"/>
          </a:xfrm>
          <a:prstGeom prst="rect">
            <a:avLst/>
          </a:prstGeom>
        </p:spPr>
        <p:txBody>
          <a:bodyPr anchor="b"/>
          <a:lstStyle>
            <a:defPPr>
              <a:defRPr lang="en-US"/>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Salomons Institute for Applied Psychology 2024</a:t>
            </a:r>
          </a:p>
        </p:txBody>
      </p:sp>
    </p:spTree>
    <p:extLst>
      <p:ext uri="{BB962C8B-B14F-4D97-AF65-F5344CB8AC3E}">
        <p14:creationId xmlns:p14="http://schemas.microsoft.com/office/powerpoint/2010/main" val="2900368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CF149-96DD-448C-9E1C-E41042CE51A1}" type="datetimeFigureOut">
              <a:rPr lang="en-GB" smtClean="0"/>
              <a:t>14/11/2024</a:t>
            </a:fld>
            <a:endParaRPr lang="en-GB"/>
          </a:p>
        </p:txBody>
      </p:sp>
      <p:sp>
        <p:nvSpPr>
          <p:cNvPr id="4" name="Slide Number Placeholder 3"/>
          <p:cNvSpPr>
            <a:spLocks noGrp="1"/>
          </p:cNvSpPr>
          <p:nvPr>
            <p:ph type="sldNum" sz="quarter" idx="12"/>
          </p:nvPr>
        </p:nvSpPr>
        <p:spPr/>
        <p:txBody>
          <a:bodyPr/>
          <a:lstStyle/>
          <a:p>
            <a:fld id="{4CD74117-9210-49A6-9430-296BD4EEB0B9}" type="slidenum">
              <a:rPr lang="en-GB" smtClean="0"/>
              <a:t>‹#›</a:t>
            </a:fld>
            <a:endParaRPr lang="en-GB"/>
          </a:p>
        </p:txBody>
      </p:sp>
      <p:sp>
        <p:nvSpPr>
          <p:cNvPr id="5" name="Footer Placeholder 19">
            <a:extLst>
              <a:ext uri="{FF2B5EF4-FFF2-40B4-BE49-F238E27FC236}">
                <a16:creationId xmlns:a16="http://schemas.microsoft.com/office/drawing/2014/main" id="{5DB08783-CC73-EFFA-9C8F-B286AFC88BDC}"/>
              </a:ext>
            </a:extLst>
          </p:cNvPr>
          <p:cNvSpPr txBox="1">
            <a:spLocks/>
          </p:cNvSpPr>
          <p:nvPr userDrawn="1"/>
        </p:nvSpPr>
        <p:spPr>
          <a:xfrm>
            <a:off x="395536" y="6303600"/>
            <a:ext cx="4032448" cy="365760"/>
          </a:xfrm>
          <a:prstGeom prst="rect">
            <a:avLst/>
          </a:prstGeom>
        </p:spPr>
        <p:txBody>
          <a:bodyPr anchor="b"/>
          <a:lstStyle>
            <a:defPPr>
              <a:defRPr lang="en-US"/>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Salomons Institute for Applied Psychology 2024</a:t>
            </a:r>
          </a:p>
        </p:txBody>
      </p:sp>
    </p:spTree>
    <p:extLst>
      <p:ext uri="{BB962C8B-B14F-4D97-AF65-F5344CB8AC3E}">
        <p14:creationId xmlns:p14="http://schemas.microsoft.com/office/powerpoint/2010/main" val="2121397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2B1CF149-96DD-448C-9E1C-E41042CE51A1}" type="datetimeFigureOut">
              <a:rPr lang="en-GB" smtClean="0"/>
              <a:t>14/11/2024</a:t>
            </a:fld>
            <a:endParaRPr lang="en-GB"/>
          </a:p>
        </p:txBody>
      </p:sp>
      <p:sp>
        <p:nvSpPr>
          <p:cNvPr id="11" name="Slide Number Placeholder 10"/>
          <p:cNvSpPr>
            <a:spLocks noGrp="1"/>
          </p:cNvSpPr>
          <p:nvPr>
            <p:ph type="sldNum" sz="quarter" idx="12"/>
          </p:nvPr>
        </p:nvSpPr>
        <p:spPr/>
        <p:txBody>
          <a:bodyPr/>
          <a:lstStyle/>
          <a:p>
            <a:fld id="{4CD74117-9210-49A6-9430-296BD4EEB0B9}" type="slidenum">
              <a:rPr lang="en-GB" smtClean="0"/>
              <a:t>‹#›</a:t>
            </a:fld>
            <a:endParaRPr lang="en-GB"/>
          </a:p>
        </p:txBody>
      </p:sp>
      <p:sp>
        <p:nvSpPr>
          <p:cNvPr id="5" name="Footer Placeholder 19">
            <a:extLst>
              <a:ext uri="{FF2B5EF4-FFF2-40B4-BE49-F238E27FC236}">
                <a16:creationId xmlns:a16="http://schemas.microsoft.com/office/drawing/2014/main" id="{2DED2E44-C0F1-0DAA-B6A2-711AF331D7EE}"/>
              </a:ext>
            </a:extLst>
          </p:cNvPr>
          <p:cNvSpPr txBox="1">
            <a:spLocks/>
          </p:cNvSpPr>
          <p:nvPr userDrawn="1"/>
        </p:nvSpPr>
        <p:spPr>
          <a:xfrm>
            <a:off x="179512" y="6379904"/>
            <a:ext cx="4032448" cy="365760"/>
          </a:xfrm>
          <a:prstGeom prst="rect">
            <a:avLst/>
          </a:prstGeom>
        </p:spPr>
        <p:txBody>
          <a:bodyPr anchor="b"/>
          <a:lstStyle>
            <a:defPPr>
              <a:defRPr lang="en-US"/>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accent4">
                    <a:lumMod val="40000"/>
                    <a:lumOff val="60000"/>
                  </a:schemeClr>
                </a:solidFill>
              </a:rPr>
              <a:t>Salomons Institute for Applied Psychology 2024</a:t>
            </a:r>
          </a:p>
        </p:txBody>
      </p:sp>
    </p:spTree>
    <p:extLst>
      <p:ext uri="{BB962C8B-B14F-4D97-AF65-F5344CB8AC3E}">
        <p14:creationId xmlns:p14="http://schemas.microsoft.com/office/powerpoint/2010/main" val="2903483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B1CF149-96DD-448C-9E1C-E41042CE51A1}" type="datetimeFigureOut">
              <a:rPr lang="en-GB" smtClean="0"/>
              <a:t>14/11/2024</a:t>
            </a:fld>
            <a:endParaRPr lang="en-GB"/>
          </a:p>
        </p:txBody>
      </p:sp>
      <p:sp>
        <p:nvSpPr>
          <p:cNvPr id="10" name="Slide Number Placeholder 9"/>
          <p:cNvSpPr>
            <a:spLocks noGrp="1"/>
          </p:cNvSpPr>
          <p:nvPr>
            <p:ph type="sldNum" sz="quarter" idx="12"/>
          </p:nvPr>
        </p:nvSpPr>
        <p:spPr/>
        <p:txBody>
          <a:bodyPr/>
          <a:lstStyle/>
          <a:p>
            <a:fld id="{4CD74117-9210-49A6-9430-296BD4EEB0B9}" type="slidenum">
              <a:rPr lang="en-GB" smtClean="0"/>
              <a:t>‹#›</a:t>
            </a:fld>
            <a:endParaRPr lang="en-GB"/>
          </a:p>
        </p:txBody>
      </p:sp>
      <p:sp>
        <p:nvSpPr>
          <p:cNvPr id="5" name="Footer Placeholder 19">
            <a:extLst>
              <a:ext uri="{FF2B5EF4-FFF2-40B4-BE49-F238E27FC236}">
                <a16:creationId xmlns:a16="http://schemas.microsoft.com/office/drawing/2014/main" id="{35C304CF-D5E3-B393-69FD-71375D7129D6}"/>
              </a:ext>
            </a:extLst>
          </p:cNvPr>
          <p:cNvSpPr txBox="1">
            <a:spLocks/>
          </p:cNvSpPr>
          <p:nvPr userDrawn="1"/>
        </p:nvSpPr>
        <p:spPr>
          <a:xfrm>
            <a:off x="179512" y="6379904"/>
            <a:ext cx="4032448" cy="365760"/>
          </a:xfrm>
          <a:prstGeom prst="rect">
            <a:avLst/>
          </a:prstGeom>
        </p:spPr>
        <p:txBody>
          <a:bodyPr anchor="b"/>
          <a:lstStyle>
            <a:defPPr>
              <a:defRPr lang="en-US"/>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solidFill>
                  <a:schemeClr val="accent4">
                    <a:lumMod val="40000"/>
                    <a:lumOff val="60000"/>
                  </a:schemeClr>
                </a:solidFill>
              </a:rPr>
              <a:t>Salomons Institute for Applied Psychology 2024</a:t>
            </a:r>
          </a:p>
        </p:txBody>
      </p:sp>
    </p:spTree>
    <p:extLst>
      <p:ext uri="{BB962C8B-B14F-4D97-AF65-F5344CB8AC3E}">
        <p14:creationId xmlns:p14="http://schemas.microsoft.com/office/powerpoint/2010/main" val="105799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2B1CF149-96DD-448C-9E1C-E41042CE51A1}" type="datetimeFigureOut">
              <a:rPr lang="en-GB" smtClean="0"/>
              <a:t>14/11/2024</a:t>
            </a:fld>
            <a:endParaRPr lang="en-GB"/>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4CD74117-9210-49A6-9430-296BD4EEB0B9}" type="slidenum">
              <a:rPr lang="en-GB" smtClean="0"/>
              <a:t>‹#›</a:t>
            </a:fld>
            <a:endParaRPr lang="en-GB"/>
          </a:p>
        </p:txBody>
      </p:sp>
    </p:spTree>
    <p:extLst>
      <p:ext uri="{BB962C8B-B14F-4D97-AF65-F5344CB8AC3E}">
        <p14:creationId xmlns:p14="http://schemas.microsoft.com/office/powerpoint/2010/main" val="4259061555"/>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practice-supervisors.rip.org.uk/wp-content/uploads/2019/11/Social-GGRRAAACCEEESSS-and-the-LUUUTT-model.pdf" TargetMode="External"/><Relationship Id="rId3" Type="http://schemas.openxmlformats.org/officeDocument/2006/relationships/hyperlink" Target="https://thepsychologist.bps.org.uk/volume-24/edition-4/religion-spirituality-and-therapeutic-practice" TargetMode="External"/><Relationship Id="rId7" Type="http://schemas.openxmlformats.org/officeDocument/2006/relationships/hyperlink" Target="https://store.samhsa.gov/sites/default/files/sma14-4849.pdf" TargetMode="External"/><Relationship Id="rId2" Type="http://schemas.openxmlformats.org/officeDocument/2006/relationships/hyperlink" Target="https://journals.sagepub.com/doi/10.1177/17456916221120428?icid=int.sj-full-text.similar-articles.2" TargetMode="External"/><Relationship Id="rId1" Type="http://schemas.openxmlformats.org/officeDocument/2006/relationships/slideLayout" Target="../slideLayouts/slideLayout2.xml"/><Relationship Id="rId6" Type="http://schemas.openxmlformats.org/officeDocument/2006/relationships/hyperlink" Target="https://www.ncbi.nlm.nih.gov/books/NBK248429/" TargetMode="External"/><Relationship Id="rId5" Type="http://schemas.openxmlformats.org/officeDocument/2006/relationships/hyperlink" Target="https://www.tandfonline.com/doi/abs/10.1080/07325223.2020.1827332" TargetMode="External"/><Relationship Id="rId4" Type="http://schemas.openxmlformats.org/officeDocument/2006/relationships/hyperlink" Target="https://psycnet.apa.org/record/1995-45283-00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publications.marquette.edu/cgi/viewcontent.cgi?article=1685&amp;context=dissertations_mu" TargetMode="External"/><Relationship Id="rId2" Type="http://schemas.openxmlformats.org/officeDocument/2006/relationships/hyperlink" Target="https://podcasts.apple.com/gb/podcast/maudsley-learning-podcast-psychiatry-psychotherapy/id1466932169?i=1000484991762" TargetMode="External"/><Relationship Id="rId1" Type="http://schemas.openxmlformats.org/officeDocument/2006/relationships/slideLayout" Target="../slideLayouts/slideLayout2.xml"/><Relationship Id="rId6" Type="http://schemas.openxmlformats.org/officeDocument/2006/relationships/hyperlink" Target="https://www.cambridge.org/core/journals/the-cognitive-behaviour-therapist/article/exploring-the-supervisory-relationship-in-the-context-of-culturally-responsive-supervision-a-supervisees-perspective/402477777028533D8F47E6D798A4E1FD?utm_campaign=shareaholic&amp;utm_medium=copy_link&amp;utm_source=bookmark" TargetMode="External"/><Relationship Id="rId5" Type="http://schemas.openxmlformats.org/officeDocument/2006/relationships/hyperlink" Target="https://www.tandfonline.com/doi/epdf/10.1080/07325223.2018.1560384?needAccess=true" TargetMode="External"/><Relationship Id="rId4" Type="http://schemas.openxmlformats.org/officeDocument/2006/relationships/hyperlink" Target="https://egrove.olemiss.edu/cgi/viewcontent.cgi?article=1036&amp;context=jcr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tide.theimi.org.uk/sites/default/files/2023-08/IMI_Neurodiversity_Toolkit.pdf" TargetMode="External"/><Relationship Id="rId3" Type="http://schemas.openxmlformats.org/officeDocument/2006/relationships/hyperlink" Target="https://doi.org/10.1177/13623613221129123" TargetMode="External"/><Relationship Id="rId7" Type="http://schemas.openxmlformats.org/officeDocument/2006/relationships/hyperlink" Target="https://www.agcas.org.uk/write/MediaUploads/Resources/Disability%20TG/Reasonable_Adjustments_-_Neurodiversity.pdf" TargetMode="External"/><Relationship Id="rId2" Type="http://schemas.openxmlformats.org/officeDocument/2006/relationships/hyperlink" Target="https://www.emerald.com/insight/content/doi/10.1108/edi-06-2020-0172/full/html" TargetMode="External"/><Relationship Id="rId1" Type="http://schemas.openxmlformats.org/officeDocument/2006/relationships/slideLayout" Target="../slideLayouts/slideLayout2.xml"/><Relationship Id="rId6" Type="http://schemas.openxmlformats.org/officeDocument/2006/relationships/hyperlink" Target="https://www.leicspart.nhs.uk/wp-content/uploads/2022/11/BeyondAccommodations_Health.pdf" TargetMode="External"/><Relationship Id="rId5" Type="http://schemas.openxmlformats.org/officeDocument/2006/relationships/hyperlink" Target="http://dx.doi.org/10.4236/ce.2015.610097" TargetMode="External"/><Relationship Id="rId4" Type="http://schemas.openxmlformats.org/officeDocument/2006/relationships/hyperlink" Target="https://doi.org/10.1177/13623613231205629"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eur01.safelinks.protection.outlook.com/?url=https%3A%2F%2Fexplore.bps.org.uk%2Fcontent%2Freport-guideline%2Fbpsrep.2024.rep129b&amp;data=05%7C02%7Cmaria.griffiths%40canterbury.ac.uk%7C782b8d6ef6af4068e0b008dd03eb440a%7C0320b2da22dd4dab8c216e644ba14f13%7C0%7C0%7C638671031187946091%7CUnknown%7CTWFpbGZsb3d8eyJFbXB0eU1hcGkiOnRydWUsIlYiOiIwLjAuMDAwMCIsIlAiOiJXaW4zMiIsIkFOIjoiTWFpbCIsIldUIjoyfQ%3D%3D%7C0%7C%7C%7C&amp;sdata=M%2Fh7YlZ6RRp5Pux4fyWBy%2FFu4Ro80PycJDo0kWbLEUY%3D&amp;reserved=0" TargetMode="External"/><Relationship Id="rId3" Type="http://schemas.openxmlformats.org/officeDocument/2006/relationships/hyperlink" Target="https://explore.bps.org.uk/content/bpscpf%3A%3A%3A1%3A%3A%3A232%3A%3A%3A14.full.pdf?implicit-login=true" TargetMode="External"/><Relationship Id="rId7" Type="http://schemas.openxmlformats.org/officeDocument/2006/relationships/hyperlink" Target="https://www.goodreads.com/book/show/9673198-allies-at-work" TargetMode="External"/><Relationship Id="rId2" Type="http://schemas.openxmlformats.org/officeDocument/2006/relationships/hyperlink" Target="https://doi.org/10.1002/capr.12586" TargetMode="External"/><Relationship Id="rId1" Type="http://schemas.openxmlformats.org/officeDocument/2006/relationships/slideLayout" Target="../slideLayouts/slideLayout2.xml"/><Relationship Id="rId6" Type="http://schemas.openxmlformats.org/officeDocument/2006/relationships/hyperlink" Target="https://explore.bps.org.uk/content/bpscpf/1/151/28?implicit-login=true" TargetMode="External"/><Relationship Id="rId5" Type="http://schemas.openxmlformats.org/officeDocument/2006/relationships/hyperlink" Target="https://igpp.org.uk/blog/article/importance-lgbtqia-inclusion-workplace" TargetMode="External"/><Relationship Id="rId4" Type="http://schemas.openxmlformats.org/officeDocument/2006/relationships/hyperlink" Target="https://www.lgbthealth.org.uk/resources/" TargetMode="External"/><Relationship Id="rId9" Type="http://schemas.openxmlformats.org/officeDocument/2006/relationships/hyperlink" Target="https://joekort.com/lgbtq-clients-in-therapy-clinical-issues-and-treatment-strategie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hyperlink" Target="https://forms.office.com/e/km8ucqH8mZ"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cccu.padlet.org/mariagriffiths/supervising-for-salomons-5tprf2lz49hyr5mg"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orms.office.com/e/36xHvei6gj" TargetMode="Externa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891016F-2480-36ED-5263-8FF7257343C9}"/>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6D118E90-A8D1-41A8-B29B-06A3554D9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B9B2E7-1ACB-DD19-5635-7383156DC5F4}"/>
              </a:ext>
            </a:extLst>
          </p:cNvPr>
          <p:cNvSpPr>
            <a:spLocks noGrp="1"/>
          </p:cNvSpPr>
          <p:nvPr>
            <p:ph type="ctrTitle"/>
          </p:nvPr>
        </p:nvSpPr>
        <p:spPr>
          <a:xfrm>
            <a:off x="1920240" y="4269282"/>
            <a:ext cx="5303520" cy="1264762"/>
          </a:xfrm>
        </p:spPr>
        <p:txBody>
          <a:bodyPr>
            <a:normAutofit/>
          </a:bodyPr>
          <a:lstStyle/>
          <a:p>
            <a:endParaRPr lang="en-GB" sz="2400" dirty="0"/>
          </a:p>
        </p:txBody>
      </p:sp>
      <p:sp>
        <p:nvSpPr>
          <p:cNvPr id="11" name="Rectangle 10">
            <a:extLst>
              <a:ext uri="{FF2B5EF4-FFF2-40B4-BE49-F238E27FC236}">
                <a16:creationId xmlns:a16="http://schemas.microsoft.com/office/drawing/2014/main" id="{23737A38-06E9-444D-9349-4EA8F3A8C0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0240" y="640555"/>
            <a:ext cx="5303520" cy="33120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19FCCB8-5A8A-43BA-B60E-759FC80FF1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44827" y="806112"/>
            <a:ext cx="5054346" cy="29809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384BB1B-5AD2-749A-525F-F1535BC4BB4C}"/>
              </a:ext>
            </a:extLst>
          </p:cNvPr>
          <p:cNvPicPr>
            <a:picLocks noChangeAspect="1"/>
          </p:cNvPicPr>
          <p:nvPr/>
        </p:nvPicPr>
        <p:blipFill>
          <a:blip r:embed="rId2"/>
          <a:stretch>
            <a:fillRect/>
          </a:stretch>
        </p:blipFill>
        <p:spPr>
          <a:xfrm>
            <a:off x="2843808" y="4343502"/>
            <a:ext cx="3240360" cy="1101722"/>
          </a:xfrm>
          <a:prstGeom prst="rect">
            <a:avLst/>
          </a:prstGeom>
        </p:spPr>
      </p:pic>
      <p:sp>
        <p:nvSpPr>
          <p:cNvPr id="5" name="TextBox 4">
            <a:extLst>
              <a:ext uri="{FF2B5EF4-FFF2-40B4-BE49-F238E27FC236}">
                <a16:creationId xmlns:a16="http://schemas.microsoft.com/office/drawing/2014/main" id="{8DE24A8F-AF9F-48D4-5991-B8022BB1FC7C}"/>
              </a:ext>
            </a:extLst>
          </p:cNvPr>
          <p:cNvSpPr txBox="1"/>
          <p:nvPr/>
        </p:nvSpPr>
        <p:spPr>
          <a:xfrm>
            <a:off x="2286000" y="1196752"/>
            <a:ext cx="4572000" cy="2092881"/>
          </a:xfrm>
          <a:prstGeom prst="rect">
            <a:avLst/>
          </a:prstGeom>
          <a:noFill/>
        </p:spPr>
        <p:txBody>
          <a:bodyPr wrap="square">
            <a:spAutoFit/>
          </a:bodyPr>
          <a:lstStyle/>
          <a:p>
            <a:pPr algn="ctr"/>
            <a:r>
              <a:rPr lang="en-GB" sz="3400" dirty="0"/>
              <a:t>A SUPERVISOR’S GUIDE TO PLACEMENT PAPERWORK            </a:t>
            </a:r>
          </a:p>
          <a:p>
            <a:pPr algn="ctr"/>
            <a:r>
              <a:rPr lang="en-GB" sz="2800" dirty="0"/>
              <a:t>from 2024</a:t>
            </a:r>
          </a:p>
        </p:txBody>
      </p:sp>
    </p:spTree>
    <p:extLst>
      <p:ext uri="{BB962C8B-B14F-4D97-AF65-F5344CB8AC3E}">
        <p14:creationId xmlns:p14="http://schemas.microsoft.com/office/powerpoint/2010/main" val="405870569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3D1A0-0C4A-9B8B-F9D9-EB0BF74AE785}"/>
              </a:ext>
            </a:extLst>
          </p:cNvPr>
          <p:cNvSpPr>
            <a:spLocks noGrp="1"/>
          </p:cNvSpPr>
          <p:nvPr>
            <p:ph type="title"/>
          </p:nvPr>
        </p:nvSpPr>
        <p:spPr>
          <a:xfrm>
            <a:off x="482600" y="643467"/>
            <a:ext cx="2577232" cy="1728044"/>
          </a:xfrm>
          <a:noFill/>
          <a:ln>
            <a:solidFill>
              <a:schemeClr val="bg1"/>
            </a:solidFill>
          </a:ln>
        </p:spPr>
        <p:txBody>
          <a:bodyPr vert="horz" wrap="square" lIns="182880" tIns="182880" rIns="182880" bIns="182880" rtlCol="0" anchor="ctr">
            <a:normAutofit/>
          </a:bodyPr>
          <a:lstStyle/>
          <a:p>
            <a:r>
              <a:rPr lang="en-US" sz="2400" b="1" dirty="0">
                <a:solidFill>
                  <a:schemeClr val="bg1"/>
                </a:solidFill>
              </a:rPr>
              <a:t>Clinical competence marking guidance</a:t>
            </a:r>
          </a:p>
        </p:txBody>
      </p:sp>
      <p:sp>
        <p:nvSpPr>
          <p:cNvPr id="4" name="Text Placeholder 3">
            <a:extLst>
              <a:ext uri="{FF2B5EF4-FFF2-40B4-BE49-F238E27FC236}">
                <a16:creationId xmlns:a16="http://schemas.microsoft.com/office/drawing/2014/main" id="{3C907C35-F668-FB06-5F1B-6D016555399D}"/>
              </a:ext>
            </a:extLst>
          </p:cNvPr>
          <p:cNvSpPr>
            <a:spLocks noGrp="1"/>
          </p:cNvSpPr>
          <p:nvPr>
            <p:ph type="body" sz="half" idx="2"/>
          </p:nvPr>
        </p:nvSpPr>
        <p:spPr>
          <a:xfrm>
            <a:off x="482601" y="2638044"/>
            <a:ext cx="2522980" cy="3415622"/>
          </a:xfrm>
        </p:spPr>
        <p:txBody>
          <a:bodyPr vert="horz" lIns="91440" tIns="45720" rIns="91440" bIns="45720" rtlCol="0">
            <a:normAutofit/>
          </a:bodyPr>
          <a:lstStyle/>
          <a:p>
            <a:r>
              <a:rPr lang="en-US" sz="1800" b="1" dirty="0">
                <a:solidFill>
                  <a:schemeClr val="bg1"/>
                </a:solidFill>
              </a:rPr>
              <a:t>On inclusivity and         cultural sensitivity</a:t>
            </a:r>
          </a:p>
        </p:txBody>
      </p:sp>
      <p:sp>
        <p:nvSpPr>
          <p:cNvPr id="5" name="TextBox 4">
            <a:extLst>
              <a:ext uri="{FF2B5EF4-FFF2-40B4-BE49-F238E27FC236}">
                <a16:creationId xmlns:a16="http://schemas.microsoft.com/office/drawing/2014/main" id="{2602B69F-ADEF-5306-2281-FDBFB774542D}"/>
              </a:ext>
            </a:extLst>
          </p:cNvPr>
          <p:cNvSpPr txBox="1"/>
          <p:nvPr/>
        </p:nvSpPr>
        <p:spPr>
          <a:xfrm>
            <a:off x="3839533" y="661798"/>
            <a:ext cx="4968552" cy="4909036"/>
          </a:xfrm>
          <a:prstGeom prst="rect">
            <a:avLst/>
          </a:prstGeom>
          <a:noFill/>
        </p:spPr>
        <p:txBody>
          <a:bodyPr wrap="square" rtlCol="0">
            <a:spAutoFit/>
          </a:bodyPr>
          <a:lstStyle/>
          <a:p>
            <a:pPr>
              <a:spcAft>
                <a:spcPts val="600"/>
              </a:spcAft>
            </a:pPr>
            <a:r>
              <a:rPr lang="en-GB" b="1" dirty="0"/>
              <a:t>Pass criteria include:</a:t>
            </a:r>
          </a:p>
          <a:p>
            <a:pPr>
              <a:spcAft>
                <a:spcPts val="600"/>
              </a:spcAft>
            </a:pPr>
            <a:endParaRPr lang="en-GB" dirty="0"/>
          </a:p>
          <a:p>
            <a:pPr marL="285750" indent="-285750">
              <a:spcAft>
                <a:spcPts val="600"/>
              </a:spcAft>
              <a:buFont typeface="Arial" panose="020B0604020202020204" pitchFamily="34" charset="0"/>
              <a:buChar char="•"/>
            </a:pPr>
            <a:r>
              <a:rPr lang="en-US" dirty="0">
                <a:effectLst/>
                <a:latin typeface="Calibri" panose="020F0502020204030204" pitchFamily="34" charset="0"/>
                <a:ea typeface="Tahoma" panose="020B0604030504040204" pitchFamily="34" charset="0"/>
              </a:rPr>
              <a:t>Showing thoughtfulness about similarity and difference, particularly where this contributes to unequal power. </a:t>
            </a:r>
          </a:p>
          <a:p>
            <a:pPr marL="285750" indent="-285750">
              <a:spcAft>
                <a:spcPts val="600"/>
              </a:spcAft>
              <a:buFont typeface="Arial" panose="020B0604020202020204" pitchFamily="34" charset="0"/>
              <a:buChar char="•"/>
            </a:pPr>
            <a:r>
              <a:rPr lang="en-US" dirty="0">
                <a:effectLst/>
                <a:latin typeface="Calibri" panose="020F0502020204030204" pitchFamily="34" charset="0"/>
                <a:ea typeface="Tahoma" panose="020B0604030504040204" pitchFamily="34" charset="0"/>
              </a:rPr>
              <a:t>Demonstrating commitment to self-reflection, in relation to their own socio-cultural identity and world view, and what this might mean for their clinical psychology practice.</a:t>
            </a:r>
          </a:p>
          <a:p>
            <a:pPr marL="285750" indent="-285750">
              <a:spcAft>
                <a:spcPts val="600"/>
              </a:spcAft>
              <a:buFont typeface="Arial" panose="020B0604020202020204" pitchFamily="34" charset="0"/>
              <a:buChar char="•"/>
            </a:pPr>
            <a:r>
              <a:rPr lang="en-US" dirty="0">
                <a:effectLst/>
                <a:latin typeface="Calibri" panose="020F0502020204030204" pitchFamily="34" charset="0"/>
                <a:ea typeface="Tahoma" panose="020B0604030504040204" pitchFamily="34" charset="0"/>
              </a:rPr>
              <a:t>Taking action, where appropriate, to redress power imbalances and to provide opportunities for marginalised perspectives and experiences to be heard and understood. </a:t>
            </a:r>
          </a:p>
          <a:p>
            <a:pPr marL="285750" indent="-285750">
              <a:spcAft>
                <a:spcPts val="600"/>
              </a:spcAft>
              <a:buFont typeface="Arial" panose="020B0604020202020204" pitchFamily="34" charset="0"/>
              <a:buChar char="•"/>
            </a:pPr>
            <a:r>
              <a:rPr lang="en-US" dirty="0">
                <a:effectLst/>
                <a:latin typeface="Calibri" panose="020F0502020204030204" pitchFamily="34" charset="0"/>
                <a:ea typeface="Tahoma" panose="020B0604030504040204" pitchFamily="34" charset="0"/>
              </a:rPr>
              <a:t>Showing appreciation of nuance and complexity in socio-cultural matters and ability to engage in thoughtful and constructive dialogue.</a:t>
            </a:r>
            <a:endParaRPr lang="en-GB" dirty="0"/>
          </a:p>
        </p:txBody>
      </p:sp>
    </p:spTree>
    <p:extLst>
      <p:ext uri="{BB962C8B-B14F-4D97-AF65-F5344CB8AC3E}">
        <p14:creationId xmlns:p14="http://schemas.microsoft.com/office/powerpoint/2010/main" val="3733583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A3764AE-D7B7-4CB5-A0E1-2885E459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785DC0-C0B9-9DAA-C07F-5EBBC8F75498}"/>
              </a:ext>
            </a:extLst>
          </p:cNvPr>
          <p:cNvSpPr>
            <a:spLocks noGrp="1"/>
          </p:cNvSpPr>
          <p:nvPr>
            <p:ph type="title"/>
          </p:nvPr>
        </p:nvSpPr>
        <p:spPr>
          <a:xfrm>
            <a:off x="403172" y="2099144"/>
            <a:ext cx="2708018" cy="2673194"/>
          </a:xfrm>
          <a:noFill/>
          <a:ln>
            <a:solidFill>
              <a:schemeClr val="tx1">
                <a:lumMod val="85000"/>
                <a:lumOff val="15000"/>
              </a:schemeClr>
            </a:solidFill>
          </a:ln>
        </p:spPr>
        <p:txBody>
          <a:bodyPr vert="horz" lIns="182880" tIns="182880" rIns="182880" bIns="182880" rtlCol="0" anchor="ctr">
            <a:normAutofit/>
          </a:bodyPr>
          <a:lstStyle/>
          <a:p>
            <a:r>
              <a:rPr lang="en-US" sz="3100" b="1" kern="1200" cap="all" spc="200" baseline="0" dirty="0">
                <a:solidFill>
                  <a:schemeClr val="tx1">
                    <a:lumMod val="95000"/>
                    <a:lumOff val="5000"/>
                  </a:schemeClr>
                </a:solidFill>
                <a:latin typeface="+mj-lt"/>
                <a:ea typeface="+mj-ea"/>
                <a:cs typeface="+mj-cs"/>
              </a:rPr>
              <a:t>Guiding principles</a:t>
            </a:r>
          </a:p>
        </p:txBody>
      </p:sp>
      <p:sp useBgFill="1">
        <p:nvSpPr>
          <p:cNvPr id="12" name="Rectangle 11">
            <a:extLst>
              <a:ext uri="{FF2B5EF4-FFF2-40B4-BE49-F238E27FC236}">
                <a16:creationId xmlns:a16="http://schemas.microsoft.com/office/drawing/2014/main" id="{329C095C-3AB6-49D8-9436-3672566FE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0"/>
            <a:ext cx="565327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3EAB1DEC-FDC5-838F-5B9E-538A289C4935}"/>
              </a:ext>
            </a:extLst>
          </p:cNvPr>
          <p:cNvSpPr>
            <a:spLocks noGrp="1"/>
          </p:cNvSpPr>
          <p:nvPr>
            <p:ph type="body" sz="half" idx="2"/>
          </p:nvPr>
        </p:nvSpPr>
        <p:spPr>
          <a:xfrm>
            <a:off x="3806248" y="260648"/>
            <a:ext cx="5022226" cy="6336704"/>
          </a:xfrm>
        </p:spPr>
        <p:txBody>
          <a:bodyPr vert="horz" lIns="91440" tIns="45720" rIns="91440" bIns="45720" rtlCol="0" anchor="ctr">
            <a:normAutofit fontScale="92500" lnSpcReduction="20000"/>
          </a:bodyPr>
          <a:lstStyle/>
          <a:p>
            <a:pPr marL="114300" indent="-342900" algn="l">
              <a:buFont typeface="+mj-lt"/>
              <a:buAutoNum type="arabicPeriod"/>
            </a:pPr>
            <a:r>
              <a:rPr lang="en-US" b="1" dirty="0">
                <a:solidFill>
                  <a:schemeClr val="tx1"/>
                </a:solidFill>
              </a:rPr>
              <a:t>Keep in mind the supervisory triad (see next slide) </a:t>
            </a:r>
          </a:p>
          <a:p>
            <a:pPr lvl="1"/>
            <a:r>
              <a:rPr lang="en-US" dirty="0">
                <a:solidFill>
                  <a:schemeClr val="tx1"/>
                </a:solidFill>
              </a:rPr>
              <a:t>Relational aspects of similarity and difference should routinely be considered on all sides of the supervisory triad. What is shared and unshared between client, trainee and supervisor that might influence how distress is understood? Where are the blind spots and potential for bias?</a:t>
            </a:r>
          </a:p>
          <a:p>
            <a:pPr marL="114300" indent="-342900" algn="l">
              <a:buFont typeface="+mj-lt"/>
              <a:buAutoNum type="arabicPeriod"/>
            </a:pPr>
            <a:r>
              <a:rPr lang="en-US" b="1" dirty="0" err="1">
                <a:solidFill>
                  <a:schemeClr val="tx1"/>
                </a:solidFill>
              </a:rPr>
              <a:t>Prioritise</a:t>
            </a:r>
            <a:r>
              <a:rPr lang="en-US" b="1" dirty="0">
                <a:solidFill>
                  <a:schemeClr val="tx1"/>
                </a:solidFill>
              </a:rPr>
              <a:t> a culture of learning and reflexivity</a:t>
            </a:r>
          </a:p>
          <a:p>
            <a:pPr lvl="1"/>
            <a:r>
              <a:rPr lang="en-US" dirty="0">
                <a:solidFill>
                  <a:schemeClr val="tx1"/>
                </a:solidFill>
              </a:rPr>
              <a:t>Think about how you might create a space for the trainee that is trusting enough to manage some courageous and curious conversations. As long as they are open to engaging in a reflexive, thoughtful process – with you, the team and their clients - they should progress well on this competency.</a:t>
            </a:r>
          </a:p>
          <a:p>
            <a:pPr marL="342900" indent="-342900" algn="l">
              <a:buFont typeface="+mj-lt"/>
              <a:buAutoNum type="arabicPeriod"/>
            </a:pPr>
            <a:r>
              <a:rPr lang="en-US" b="1" dirty="0">
                <a:solidFill>
                  <a:schemeClr val="tx1"/>
                </a:solidFill>
              </a:rPr>
              <a:t>Be open to the idea that the trainee may know more than you</a:t>
            </a:r>
          </a:p>
          <a:p>
            <a:pPr lvl="1"/>
            <a:r>
              <a:rPr lang="en-US" dirty="0">
                <a:solidFill>
                  <a:schemeClr val="tx1"/>
                </a:solidFill>
              </a:rPr>
              <a:t>Trainees have already done a lot of thinking about cultural and </a:t>
            </a:r>
            <a:r>
              <a:rPr lang="en-US" dirty="0" err="1">
                <a:solidFill>
                  <a:schemeClr val="tx1"/>
                </a:solidFill>
              </a:rPr>
              <a:t>racialised</a:t>
            </a:r>
            <a:r>
              <a:rPr lang="en-US" dirty="0">
                <a:solidFill>
                  <a:schemeClr val="tx1"/>
                </a:solidFill>
              </a:rPr>
              <a:t> discrimination, disadvantage and inequity. Some will come with their own lived experiences of racism and prejudice which is important to acknowledge sensitively and respectfully.</a:t>
            </a:r>
          </a:p>
          <a:p>
            <a:pPr marL="342900" indent="-342900" algn="l">
              <a:buFont typeface="+mj-lt"/>
              <a:buAutoNum type="arabicPeriod"/>
            </a:pPr>
            <a:r>
              <a:rPr lang="en-US" b="1" dirty="0">
                <a:solidFill>
                  <a:schemeClr val="tx1"/>
                </a:solidFill>
              </a:rPr>
              <a:t>Be mindful of the impact of power</a:t>
            </a:r>
          </a:p>
          <a:p>
            <a:pPr lvl="1"/>
            <a:r>
              <a:rPr lang="en-US" dirty="0">
                <a:solidFill>
                  <a:schemeClr val="tx1"/>
                </a:solidFill>
              </a:rPr>
              <a:t>In this area perhaps more than any other, trainees will be sensitive to the power that supervisors have. Please invite and encourage the trainee to reflect on sensitive topics such as racism and discrimination, by explicitly – and regularly - making space for these on the supervision agenda. </a:t>
            </a:r>
          </a:p>
          <a:p>
            <a:pPr marL="342900" indent="-342900" algn="l">
              <a:buFont typeface="+mj-lt"/>
              <a:buAutoNum type="arabicPeriod"/>
            </a:pPr>
            <a:r>
              <a:rPr lang="en-US" b="1" dirty="0">
                <a:solidFill>
                  <a:schemeClr val="tx1"/>
                </a:solidFill>
              </a:rPr>
              <a:t>Take responsibility for your own learning and support</a:t>
            </a:r>
          </a:p>
          <a:p>
            <a:pPr lvl="1"/>
            <a:r>
              <a:rPr lang="en-US" dirty="0">
                <a:solidFill>
                  <a:schemeClr val="tx1"/>
                </a:solidFill>
              </a:rPr>
              <a:t>It is important that as the supervisor, you are accessing support for your own professional EDI development. This may be through the ‘supervision of supervision’ or any learning activity designed to support reflection on differences in the Social GRACES in therapy and supervision.</a:t>
            </a:r>
          </a:p>
        </p:txBody>
      </p:sp>
    </p:spTree>
    <p:extLst>
      <p:ext uri="{BB962C8B-B14F-4D97-AF65-F5344CB8AC3E}">
        <p14:creationId xmlns:p14="http://schemas.microsoft.com/office/powerpoint/2010/main" val="197848677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7224-D0DF-483F-FACE-299F727E48CD}"/>
              </a:ext>
            </a:extLst>
          </p:cNvPr>
          <p:cNvSpPr>
            <a:spLocks noGrp="1"/>
          </p:cNvSpPr>
          <p:nvPr>
            <p:ph type="title"/>
          </p:nvPr>
        </p:nvSpPr>
        <p:spPr>
          <a:xfrm>
            <a:off x="469140" y="269540"/>
            <a:ext cx="8205720" cy="988055"/>
          </a:xfrm>
        </p:spPr>
        <p:txBody>
          <a:bodyPr>
            <a:normAutofit fontScale="90000"/>
          </a:bodyPr>
          <a:lstStyle/>
          <a:p>
            <a:r>
              <a:rPr lang="en-GB" altLang="en-US" sz="3300" b="1" dirty="0"/>
              <a:t>the supervisory triad:</a:t>
            </a:r>
            <a:br>
              <a:rPr lang="en-GB" altLang="en-US" sz="3300" b="1" dirty="0"/>
            </a:br>
            <a:r>
              <a:rPr lang="en-GB" sz="2325" b="1" dirty="0"/>
              <a:t>Shared and unshared GRACES - example</a:t>
            </a:r>
          </a:p>
        </p:txBody>
      </p:sp>
      <p:sp>
        <p:nvSpPr>
          <p:cNvPr id="8" name="Oval 7">
            <a:extLst>
              <a:ext uri="{FF2B5EF4-FFF2-40B4-BE49-F238E27FC236}">
                <a16:creationId xmlns:a16="http://schemas.microsoft.com/office/drawing/2014/main" id="{FF8504B4-BC36-2A51-94B4-6678D788A550}"/>
              </a:ext>
            </a:extLst>
          </p:cNvPr>
          <p:cNvSpPr/>
          <p:nvPr/>
        </p:nvSpPr>
        <p:spPr>
          <a:xfrm>
            <a:off x="2681366" y="2267057"/>
            <a:ext cx="2457273" cy="2457000"/>
          </a:xfrm>
          <a:prstGeom prst="ellipse">
            <a:avLst/>
          </a:prstGeom>
          <a:solidFill>
            <a:srgbClr val="FFFF99">
              <a:alpha val="40000"/>
            </a:srgbClr>
          </a:solidFill>
          <a:ln>
            <a:solidFill>
              <a:schemeClr val="accent1">
                <a:shade val="50000"/>
              </a:schemeClr>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8" name="Oval 17">
            <a:extLst>
              <a:ext uri="{FF2B5EF4-FFF2-40B4-BE49-F238E27FC236}">
                <a16:creationId xmlns:a16="http://schemas.microsoft.com/office/drawing/2014/main" id="{67978BBF-8B1B-3A4C-904A-C6403CEB0668}"/>
              </a:ext>
            </a:extLst>
          </p:cNvPr>
          <p:cNvSpPr/>
          <p:nvPr/>
        </p:nvSpPr>
        <p:spPr>
          <a:xfrm>
            <a:off x="3707904" y="3204248"/>
            <a:ext cx="2457273" cy="2457000"/>
          </a:xfrm>
          <a:prstGeom prst="ellipse">
            <a:avLst/>
          </a:prstGeom>
          <a:solidFill>
            <a:srgbClr val="B9E4FF">
              <a:alpha val="40000"/>
            </a:srgbClr>
          </a:solidFill>
          <a:ln>
            <a:solidFill>
              <a:schemeClr val="accent1">
                <a:shade val="50000"/>
              </a:schemeClr>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0" name="Oval 19">
            <a:extLst>
              <a:ext uri="{FF2B5EF4-FFF2-40B4-BE49-F238E27FC236}">
                <a16:creationId xmlns:a16="http://schemas.microsoft.com/office/drawing/2014/main" id="{41651DF2-566D-E522-CD4B-A4CCC53EBBA6}"/>
              </a:ext>
            </a:extLst>
          </p:cNvPr>
          <p:cNvSpPr/>
          <p:nvPr/>
        </p:nvSpPr>
        <p:spPr>
          <a:xfrm>
            <a:off x="1939208" y="3240252"/>
            <a:ext cx="2457273" cy="2457000"/>
          </a:xfrm>
          <a:prstGeom prst="ellipse">
            <a:avLst/>
          </a:prstGeom>
          <a:solidFill>
            <a:srgbClr val="FFCCCC">
              <a:alpha val="40000"/>
            </a:srgbClr>
          </a:solidFill>
          <a:ln>
            <a:solidFill>
              <a:schemeClr val="accent1">
                <a:shade val="50000"/>
              </a:schemeClr>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2" name="Text Box 10">
            <a:extLst>
              <a:ext uri="{FF2B5EF4-FFF2-40B4-BE49-F238E27FC236}">
                <a16:creationId xmlns:a16="http://schemas.microsoft.com/office/drawing/2014/main" id="{DCB9E6A1-33C7-6B10-CAFD-0D9198F6C749}"/>
              </a:ext>
            </a:extLst>
          </p:cNvPr>
          <p:cNvSpPr txBox="1">
            <a:spLocks noChangeArrowheads="1"/>
          </p:cNvSpPr>
          <p:nvPr/>
        </p:nvSpPr>
        <p:spPr bwMode="auto">
          <a:xfrm>
            <a:off x="3221506" y="1442184"/>
            <a:ext cx="144762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E3D0F1"/>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E3D0F1"/>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E3D0F1"/>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E3D0F1"/>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E3D0F1"/>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E3D0F1"/>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buClrTx/>
              <a:buSzTx/>
              <a:buFontTx/>
              <a:buNone/>
            </a:pPr>
            <a:r>
              <a:rPr lang="en-GB" altLang="en-US" sz="2000" b="1" dirty="0">
                <a:latin typeface="+mn-lt"/>
              </a:rPr>
              <a:t>Supervisor</a:t>
            </a:r>
          </a:p>
        </p:txBody>
      </p:sp>
      <p:sp>
        <p:nvSpPr>
          <p:cNvPr id="24" name="Text Box 9">
            <a:extLst>
              <a:ext uri="{FF2B5EF4-FFF2-40B4-BE49-F238E27FC236}">
                <a16:creationId xmlns:a16="http://schemas.microsoft.com/office/drawing/2014/main" id="{E323B12A-F5D8-FB89-2287-9025A9B3865A}"/>
              </a:ext>
            </a:extLst>
          </p:cNvPr>
          <p:cNvSpPr txBox="1">
            <a:spLocks noChangeArrowheads="1"/>
          </p:cNvSpPr>
          <p:nvPr/>
        </p:nvSpPr>
        <p:spPr bwMode="auto">
          <a:xfrm>
            <a:off x="781886" y="5688589"/>
            <a:ext cx="103432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E3D0F1"/>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E3D0F1"/>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E3D0F1"/>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E3D0F1"/>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E3D0F1"/>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E3D0F1"/>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buClrTx/>
              <a:buSzTx/>
              <a:buFontTx/>
              <a:buNone/>
            </a:pPr>
            <a:r>
              <a:rPr lang="en-GB" altLang="en-US" sz="2000" b="1" dirty="0">
                <a:latin typeface="+mn-lt"/>
              </a:rPr>
              <a:t>Trainee</a:t>
            </a:r>
          </a:p>
        </p:txBody>
      </p:sp>
      <p:sp>
        <p:nvSpPr>
          <p:cNvPr id="26" name="Text Box 10">
            <a:extLst>
              <a:ext uri="{FF2B5EF4-FFF2-40B4-BE49-F238E27FC236}">
                <a16:creationId xmlns:a16="http://schemas.microsoft.com/office/drawing/2014/main" id="{00AE87F2-4683-496E-4ADC-3FC9C3C9E200}"/>
              </a:ext>
            </a:extLst>
          </p:cNvPr>
          <p:cNvSpPr txBox="1">
            <a:spLocks noChangeArrowheads="1"/>
          </p:cNvSpPr>
          <p:nvPr/>
        </p:nvSpPr>
        <p:spPr bwMode="auto">
          <a:xfrm>
            <a:off x="6207746" y="5534701"/>
            <a:ext cx="141089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defRPr>
            </a:lvl3pPr>
            <a:lvl4pPr marL="1600200" indent="-228600">
              <a:spcBef>
                <a:spcPct val="20000"/>
              </a:spcBef>
              <a:buClr>
                <a:srgbClr val="E3D0F1"/>
              </a:buClr>
              <a:buFont typeface="Wingdings 2" panose="05020102010507070707" pitchFamily="18" charset="2"/>
              <a:buChar char=""/>
              <a:defRPr sz="2000">
                <a:solidFill>
                  <a:schemeClr val="tx1"/>
                </a:solidFill>
                <a:latin typeface="Gill Sans MT" panose="020B0502020104020203" pitchFamily="34" charset="0"/>
              </a:defRPr>
            </a:lvl4pPr>
            <a:lvl5pPr marL="2057400" indent="-228600">
              <a:spcBef>
                <a:spcPct val="20000"/>
              </a:spcBef>
              <a:buClr>
                <a:srgbClr val="E3D0F1"/>
              </a:buClr>
              <a:buFont typeface="Wingdings 2" panose="05020102010507070707" pitchFamily="18" charset="2"/>
              <a:buChar char=""/>
              <a:defRPr sz="2000">
                <a:solidFill>
                  <a:schemeClr val="tx1"/>
                </a:solidFill>
                <a:latin typeface="Gill Sans MT" panose="020B0502020104020203" pitchFamily="34" charset="0"/>
              </a:defRPr>
            </a:lvl5pPr>
            <a:lvl6pPr marL="2514600" indent="-228600" eaLnBrk="0" fontAlgn="base" hangingPunct="0">
              <a:spcBef>
                <a:spcPct val="20000"/>
              </a:spcBef>
              <a:spcAft>
                <a:spcPct val="0"/>
              </a:spcAft>
              <a:buClr>
                <a:srgbClr val="E3D0F1"/>
              </a:buClr>
              <a:buFont typeface="Wingdings 2" panose="05020102010507070707" pitchFamily="18" charset="2"/>
              <a:buChar char=""/>
              <a:defRPr sz="2000">
                <a:solidFill>
                  <a:schemeClr val="tx1"/>
                </a:solidFill>
                <a:latin typeface="Gill Sans MT" panose="020B0502020104020203" pitchFamily="34" charset="0"/>
              </a:defRPr>
            </a:lvl6pPr>
            <a:lvl7pPr marL="2971800" indent="-228600" eaLnBrk="0" fontAlgn="base" hangingPunct="0">
              <a:spcBef>
                <a:spcPct val="20000"/>
              </a:spcBef>
              <a:spcAft>
                <a:spcPct val="0"/>
              </a:spcAft>
              <a:buClr>
                <a:srgbClr val="E3D0F1"/>
              </a:buClr>
              <a:buFont typeface="Wingdings 2" panose="05020102010507070707" pitchFamily="18" charset="2"/>
              <a:buChar char=""/>
              <a:defRPr sz="2000">
                <a:solidFill>
                  <a:schemeClr val="tx1"/>
                </a:solidFill>
                <a:latin typeface="Gill Sans MT" panose="020B0502020104020203" pitchFamily="34" charset="0"/>
              </a:defRPr>
            </a:lvl7pPr>
            <a:lvl8pPr marL="3429000" indent="-228600" eaLnBrk="0" fontAlgn="base" hangingPunct="0">
              <a:spcBef>
                <a:spcPct val="20000"/>
              </a:spcBef>
              <a:spcAft>
                <a:spcPct val="0"/>
              </a:spcAft>
              <a:buClr>
                <a:srgbClr val="E3D0F1"/>
              </a:buClr>
              <a:buFont typeface="Wingdings 2" panose="05020102010507070707" pitchFamily="18" charset="2"/>
              <a:buChar char=""/>
              <a:defRPr sz="2000">
                <a:solidFill>
                  <a:schemeClr val="tx1"/>
                </a:solidFill>
                <a:latin typeface="Gill Sans MT" panose="020B0502020104020203" pitchFamily="34" charset="0"/>
              </a:defRPr>
            </a:lvl8pPr>
            <a:lvl9pPr marL="3886200" indent="-228600" eaLnBrk="0" fontAlgn="base" hangingPunct="0">
              <a:spcBef>
                <a:spcPct val="20000"/>
              </a:spcBef>
              <a:spcAft>
                <a:spcPct val="0"/>
              </a:spcAft>
              <a:buClr>
                <a:srgbClr val="E3D0F1"/>
              </a:buClr>
              <a:buFont typeface="Wingdings 2" panose="05020102010507070707" pitchFamily="18" charset="2"/>
              <a:buChar char=""/>
              <a:defRPr sz="2000">
                <a:solidFill>
                  <a:schemeClr val="tx1"/>
                </a:solidFill>
                <a:latin typeface="Gill Sans MT" panose="020B0502020104020203" pitchFamily="34" charset="0"/>
              </a:defRPr>
            </a:lvl9pPr>
          </a:lstStyle>
          <a:p>
            <a:pPr algn="ctr" eaLnBrk="1" hangingPunct="1">
              <a:spcBef>
                <a:spcPct val="0"/>
              </a:spcBef>
              <a:buClrTx/>
              <a:buSzTx/>
              <a:buFontTx/>
              <a:buNone/>
            </a:pPr>
            <a:r>
              <a:rPr lang="en-GB" altLang="en-US" sz="2000" b="1" dirty="0">
                <a:latin typeface="+mn-lt"/>
              </a:rPr>
              <a:t>Service user</a:t>
            </a:r>
          </a:p>
        </p:txBody>
      </p:sp>
      <p:sp>
        <p:nvSpPr>
          <p:cNvPr id="27" name="TextBox 26">
            <a:extLst>
              <a:ext uri="{FF2B5EF4-FFF2-40B4-BE49-F238E27FC236}">
                <a16:creationId xmlns:a16="http://schemas.microsoft.com/office/drawing/2014/main" id="{31BDF454-9131-19E4-3573-F2A9FCCF0F26}"/>
              </a:ext>
            </a:extLst>
          </p:cNvPr>
          <p:cNvSpPr txBox="1"/>
          <p:nvPr/>
        </p:nvSpPr>
        <p:spPr>
          <a:xfrm>
            <a:off x="4083650" y="3340760"/>
            <a:ext cx="1427291" cy="507831"/>
          </a:xfrm>
          <a:prstGeom prst="rect">
            <a:avLst/>
          </a:prstGeom>
          <a:noFill/>
        </p:spPr>
        <p:txBody>
          <a:bodyPr wrap="square" rtlCol="0">
            <a:spAutoFit/>
          </a:bodyPr>
          <a:lstStyle/>
          <a:p>
            <a:r>
              <a:rPr lang="en-GB" sz="1350" dirty="0"/>
              <a:t>Working class</a:t>
            </a:r>
          </a:p>
          <a:p>
            <a:r>
              <a:rPr lang="en-GB" sz="1350" dirty="0"/>
              <a:t>Hetero-sexual</a:t>
            </a:r>
          </a:p>
        </p:txBody>
      </p:sp>
      <p:sp>
        <p:nvSpPr>
          <p:cNvPr id="29" name="TextBox 28">
            <a:extLst>
              <a:ext uri="{FF2B5EF4-FFF2-40B4-BE49-F238E27FC236}">
                <a16:creationId xmlns:a16="http://schemas.microsoft.com/office/drawing/2014/main" id="{8297A8AC-574E-518F-FD5F-53E11AE8E9E9}"/>
              </a:ext>
            </a:extLst>
          </p:cNvPr>
          <p:cNvSpPr txBox="1"/>
          <p:nvPr/>
        </p:nvSpPr>
        <p:spPr>
          <a:xfrm>
            <a:off x="3437873" y="2568982"/>
            <a:ext cx="1325857" cy="507831"/>
          </a:xfrm>
          <a:prstGeom prst="rect">
            <a:avLst/>
          </a:prstGeom>
          <a:noFill/>
        </p:spPr>
        <p:txBody>
          <a:bodyPr wrap="square" rtlCol="0">
            <a:spAutoFit/>
          </a:bodyPr>
          <a:lstStyle/>
          <a:p>
            <a:r>
              <a:rPr lang="en-GB" sz="1350" dirty="0"/>
              <a:t>Age 35</a:t>
            </a:r>
          </a:p>
          <a:p>
            <a:r>
              <a:rPr lang="en-GB" sz="1350" dirty="0"/>
              <a:t>Irish Catholic</a:t>
            </a:r>
          </a:p>
        </p:txBody>
      </p:sp>
      <p:sp>
        <p:nvSpPr>
          <p:cNvPr id="33" name="TextBox 32">
            <a:extLst>
              <a:ext uri="{FF2B5EF4-FFF2-40B4-BE49-F238E27FC236}">
                <a16:creationId xmlns:a16="http://schemas.microsoft.com/office/drawing/2014/main" id="{F1A62171-A9CB-9D3C-0E8C-DDC185385D2F}"/>
              </a:ext>
            </a:extLst>
          </p:cNvPr>
          <p:cNvSpPr txBox="1"/>
          <p:nvPr/>
        </p:nvSpPr>
        <p:spPr>
          <a:xfrm>
            <a:off x="2292472" y="4585627"/>
            <a:ext cx="1191193" cy="715581"/>
          </a:xfrm>
          <a:prstGeom prst="rect">
            <a:avLst/>
          </a:prstGeom>
          <a:noFill/>
        </p:spPr>
        <p:txBody>
          <a:bodyPr wrap="square" rtlCol="0">
            <a:spAutoFit/>
          </a:bodyPr>
          <a:lstStyle/>
          <a:p>
            <a:r>
              <a:rPr lang="en-GB" sz="1350" dirty="0"/>
              <a:t>Middle class</a:t>
            </a:r>
          </a:p>
          <a:p>
            <a:r>
              <a:rPr lang="en-GB" sz="1350" dirty="0"/>
              <a:t>Age 27</a:t>
            </a:r>
          </a:p>
          <a:p>
            <a:r>
              <a:rPr lang="en-GB" sz="1350" dirty="0"/>
              <a:t>Lesbian</a:t>
            </a:r>
          </a:p>
        </p:txBody>
      </p:sp>
      <p:sp>
        <p:nvSpPr>
          <p:cNvPr id="35" name="TextBox 34">
            <a:extLst>
              <a:ext uri="{FF2B5EF4-FFF2-40B4-BE49-F238E27FC236}">
                <a16:creationId xmlns:a16="http://schemas.microsoft.com/office/drawing/2014/main" id="{49F9866C-CFB9-EAC2-0670-5A01CEBC09D2}"/>
              </a:ext>
            </a:extLst>
          </p:cNvPr>
          <p:cNvSpPr txBox="1"/>
          <p:nvPr/>
        </p:nvSpPr>
        <p:spPr>
          <a:xfrm>
            <a:off x="4785375" y="4366266"/>
            <a:ext cx="1196822" cy="715581"/>
          </a:xfrm>
          <a:prstGeom prst="rect">
            <a:avLst/>
          </a:prstGeom>
          <a:noFill/>
        </p:spPr>
        <p:txBody>
          <a:bodyPr wrap="square" rtlCol="0">
            <a:spAutoFit/>
          </a:bodyPr>
          <a:lstStyle/>
          <a:p>
            <a:r>
              <a:rPr lang="en-GB" sz="1350" dirty="0"/>
              <a:t>Age 63</a:t>
            </a:r>
          </a:p>
          <a:p>
            <a:r>
              <a:rPr lang="en-GB" sz="1350" dirty="0"/>
              <a:t>Health needs</a:t>
            </a:r>
          </a:p>
          <a:p>
            <a:r>
              <a:rPr lang="en-GB" sz="1350" dirty="0"/>
              <a:t>Black</a:t>
            </a:r>
          </a:p>
        </p:txBody>
      </p:sp>
      <p:sp>
        <p:nvSpPr>
          <p:cNvPr id="7" name="Arrow: Left-Right 6">
            <a:extLst>
              <a:ext uri="{FF2B5EF4-FFF2-40B4-BE49-F238E27FC236}">
                <a16:creationId xmlns:a16="http://schemas.microsoft.com/office/drawing/2014/main" id="{5778CA2D-77F7-68CF-DB02-59DABD388D26}"/>
              </a:ext>
            </a:extLst>
          </p:cNvPr>
          <p:cNvSpPr/>
          <p:nvPr/>
        </p:nvSpPr>
        <p:spPr>
          <a:xfrm rot="6967623">
            <a:off x="-236815" y="3531122"/>
            <a:ext cx="4324673" cy="287195"/>
          </a:xfrm>
          <a:prstGeom prst="leftRightArrow">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Left-Right 8">
            <a:extLst>
              <a:ext uri="{FF2B5EF4-FFF2-40B4-BE49-F238E27FC236}">
                <a16:creationId xmlns:a16="http://schemas.microsoft.com/office/drawing/2014/main" id="{298DA7D5-0CB0-63AB-3B7B-66FD897664D4}"/>
              </a:ext>
            </a:extLst>
          </p:cNvPr>
          <p:cNvSpPr/>
          <p:nvPr/>
        </p:nvSpPr>
        <p:spPr>
          <a:xfrm rot="3539938">
            <a:off x="3975276" y="3446210"/>
            <a:ext cx="4324673" cy="287195"/>
          </a:xfrm>
          <a:prstGeom prst="leftRightArrow">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Left-Right 9">
            <a:extLst>
              <a:ext uri="{FF2B5EF4-FFF2-40B4-BE49-F238E27FC236}">
                <a16:creationId xmlns:a16="http://schemas.microsoft.com/office/drawing/2014/main" id="{5C0F9290-C9C6-92D3-F39D-CCC0B494F17B}"/>
              </a:ext>
            </a:extLst>
          </p:cNvPr>
          <p:cNvSpPr/>
          <p:nvPr/>
        </p:nvSpPr>
        <p:spPr>
          <a:xfrm rot="10800000">
            <a:off x="1939778" y="5807236"/>
            <a:ext cx="4324673" cy="287195"/>
          </a:xfrm>
          <a:prstGeom prst="leftRightArrow">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1D962954-42D2-2A84-9A45-F40B2FE582AF}"/>
              </a:ext>
            </a:extLst>
          </p:cNvPr>
          <p:cNvSpPr txBox="1"/>
          <p:nvPr/>
        </p:nvSpPr>
        <p:spPr>
          <a:xfrm>
            <a:off x="2795892" y="3560966"/>
            <a:ext cx="767996" cy="300082"/>
          </a:xfrm>
          <a:prstGeom prst="rect">
            <a:avLst/>
          </a:prstGeom>
          <a:noFill/>
        </p:spPr>
        <p:txBody>
          <a:bodyPr wrap="square" rtlCol="0">
            <a:spAutoFit/>
          </a:bodyPr>
          <a:lstStyle/>
          <a:p>
            <a:pPr algn="ctr"/>
            <a:r>
              <a:rPr lang="en-GB" sz="1350" dirty="0"/>
              <a:t>White</a:t>
            </a:r>
          </a:p>
        </p:txBody>
      </p:sp>
      <p:sp>
        <p:nvSpPr>
          <p:cNvPr id="3" name="TextBox 2">
            <a:extLst>
              <a:ext uri="{FF2B5EF4-FFF2-40B4-BE49-F238E27FC236}">
                <a16:creationId xmlns:a16="http://schemas.microsoft.com/office/drawing/2014/main" id="{2FD38852-E05B-6C32-9252-24FD9CD40381}"/>
              </a:ext>
            </a:extLst>
          </p:cNvPr>
          <p:cNvSpPr txBox="1"/>
          <p:nvPr/>
        </p:nvSpPr>
        <p:spPr>
          <a:xfrm>
            <a:off x="3689902" y="4137030"/>
            <a:ext cx="810090" cy="300082"/>
          </a:xfrm>
          <a:prstGeom prst="rect">
            <a:avLst/>
          </a:prstGeom>
          <a:noFill/>
        </p:spPr>
        <p:txBody>
          <a:bodyPr wrap="square" rtlCol="0">
            <a:spAutoFit/>
          </a:bodyPr>
          <a:lstStyle/>
          <a:p>
            <a:r>
              <a:rPr lang="en-GB" sz="1350" dirty="0"/>
              <a:t>Female</a:t>
            </a:r>
          </a:p>
        </p:txBody>
      </p:sp>
    </p:spTree>
    <p:extLst>
      <p:ext uri="{BB962C8B-B14F-4D97-AF65-F5344CB8AC3E}">
        <p14:creationId xmlns:p14="http://schemas.microsoft.com/office/powerpoint/2010/main" val="928541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a:extLst>
            <a:ext uri="{FF2B5EF4-FFF2-40B4-BE49-F238E27FC236}">
              <a16:creationId xmlns:a16="http://schemas.microsoft.com/office/drawing/2014/main" id="{2B529A1A-2555-FAEE-9463-40D963A1F169}"/>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FEE7FA8D-DEF2-8C5A-87D1-91FBED2C6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0108" cy="6858000"/>
          </a:xfrm>
          <a:prstGeom prst="rect">
            <a:avLst/>
          </a:pr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2443AE5-1935-24A7-C26A-63B486158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107" y="0"/>
            <a:ext cx="500729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2ECAF4-2D98-8370-0060-AB535B03CC56}"/>
              </a:ext>
            </a:extLst>
          </p:cNvPr>
          <p:cNvSpPr>
            <a:spLocks noGrp="1"/>
          </p:cNvSpPr>
          <p:nvPr>
            <p:ph type="title"/>
          </p:nvPr>
        </p:nvSpPr>
        <p:spPr>
          <a:xfrm>
            <a:off x="1403648" y="165863"/>
            <a:ext cx="4078272" cy="1606953"/>
          </a:xfrm>
          <a:noFill/>
          <a:ln>
            <a:solidFill>
              <a:srgbClr val="FFFFFF"/>
            </a:solidFill>
          </a:ln>
        </p:spPr>
        <p:txBody>
          <a:bodyPr vert="horz" lIns="182880" tIns="182880" rIns="182880" bIns="182880" rtlCol="0" anchor="ctr">
            <a:normAutofit/>
          </a:bodyPr>
          <a:lstStyle/>
          <a:p>
            <a:r>
              <a:rPr lang="en-US" sz="3200" b="1" kern="1200" cap="all" spc="200" baseline="0" dirty="0">
                <a:solidFill>
                  <a:srgbClr val="FFFFFF"/>
                </a:solidFill>
                <a:latin typeface="+mj-lt"/>
                <a:ea typeface="+mj-ea"/>
                <a:cs typeface="+mj-cs"/>
              </a:rPr>
              <a:t>Examples of </a:t>
            </a:r>
            <a:r>
              <a:rPr lang="en-US" sz="3200" b="1" kern="1200" cap="all" spc="200" baseline="0" dirty="0" err="1">
                <a:solidFill>
                  <a:srgbClr val="FFFFFF"/>
                </a:solidFill>
                <a:latin typeface="+mj-lt"/>
                <a:ea typeface="+mj-ea"/>
                <a:cs typeface="+mj-cs"/>
              </a:rPr>
              <a:t>edi</a:t>
            </a:r>
            <a:r>
              <a:rPr lang="en-US" sz="3200" b="1" kern="1200" cap="all" spc="200" baseline="0" dirty="0">
                <a:solidFill>
                  <a:srgbClr val="FFFFFF"/>
                </a:solidFill>
                <a:latin typeface="+mj-lt"/>
                <a:ea typeface="+mj-ea"/>
                <a:cs typeface="+mj-cs"/>
              </a:rPr>
              <a:t> competencies</a:t>
            </a:r>
          </a:p>
        </p:txBody>
      </p:sp>
      <p:sp>
        <p:nvSpPr>
          <p:cNvPr id="6" name="TextBox 5">
            <a:extLst>
              <a:ext uri="{FF2B5EF4-FFF2-40B4-BE49-F238E27FC236}">
                <a16:creationId xmlns:a16="http://schemas.microsoft.com/office/drawing/2014/main" id="{F671D805-F140-CFD8-3DE9-0A4DC7D4ACB8}"/>
              </a:ext>
            </a:extLst>
          </p:cNvPr>
          <p:cNvSpPr txBox="1"/>
          <p:nvPr/>
        </p:nvSpPr>
        <p:spPr>
          <a:xfrm>
            <a:off x="1043608" y="1940054"/>
            <a:ext cx="7586349" cy="4801314"/>
          </a:xfrm>
          <a:prstGeom prst="rect">
            <a:avLst/>
          </a:prstGeom>
          <a:noFill/>
        </p:spPr>
        <p:txBody>
          <a:bodyPr wrap="square" rtlCol="0">
            <a:spAutoFit/>
          </a:bodyPr>
          <a:lstStyle/>
          <a:p>
            <a:pPr marL="285750" indent="-285750">
              <a:buFont typeface="Arial" panose="020B0604020202020204" pitchFamily="34" charset="0"/>
              <a:buChar char="•"/>
            </a:pPr>
            <a:r>
              <a:rPr lang="en-GB" sz="1700" dirty="0"/>
              <a:t>A trainee thinks about how to support a ward-based nursing colleague who has been subjected to racialised aggression from a service user.</a:t>
            </a:r>
          </a:p>
          <a:p>
            <a:pPr marL="285750" indent="-285750">
              <a:buFont typeface="Arial" panose="020B0604020202020204" pitchFamily="34" charset="0"/>
              <a:buChar char="•"/>
            </a:pPr>
            <a:r>
              <a:rPr lang="en-GB" sz="1700" dirty="0"/>
              <a:t>A trainee shows ability to engage in nuanced and thoughtful discussions in supervision about a client’s gender related distress.</a:t>
            </a:r>
          </a:p>
          <a:p>
            <a:pPr marL="285750" indent="-285750">
              <a:buFont typeface="Arial" panose="020B0604020202020204" pitchFamily="34" charset="0"/>
              <a:buChar char="•"/>
            </a:pPr>
            <a:r>
              <a:rPr lang="en-GB" sz="1700" dirty="0"/>
              <a:t>A trainee in a CMHT seeks to understand why service users from different backgrounds don’t seem to access the service.</a:t>
            </a:r>
          </a:p>
          <a:p>
            <a:pPr marL="285750" indent="-285750">
              <a:buFont typeface="Arial" panose="020B0604020202020204" pitchFamily="34" charset="0"/>
              <a:buChar char="•"/>
            </a:pPr>
            <a:r>
              <a:rPr lang="en-GB" sz="1700" dirty="0"/>
              <a:t>A middle-class trainee makes space for her working-class client  to think about what this difference might mean for their work together.</a:t>
            </a:r>
          </a:p>
          <a:p>
            <a:pPr marL="285750" indent="-285750">
              <a:buFont typeface="Arial" panose="020B0604020202020204" pitchFamily="34" charset="0"/>
              <a:buChar char="•"/>
            </a:pPr>
            <a:r>
              <a:rPr lang="en-GB" sz="1700" dirty="0"/>
              <a:t>A heterosexual trainee thinks about how to sensitively ask about a client’s relationship history without assuming they are also heterosexual.</a:t>
            </a:r>
          </a:p>
          <a:p>
            <a:pPr marL="285750" indent="-285750">
              <a:buFont typeface="Arial" panose="020B0604020202020204" pitchFamily="34" charset="0"/>
              <a:buChar char="•"/>
            </a:pPr>
            <a:r>
              <a:rPr lang="en-GB" sz="1700" dirty="0">
                <a:effectLst/>
                <a:latin typeface="Aptos" panose="020B0004020202020204" pitchFamily="34" charset="0"/>
                <a:ea typeface="Aptos" panose="020B0004020202020204" pitchFamily="34" charset="0"/>
                <a:cs typeface="Aptos" panose="020B0004020202020204" pitchFamily="34" charset="0"/>
              </a:rPr>
              <a:t>A trainee respects client experience, without jumping to conclusions based on assumptions, for example, that Muslim women might feel oppressed. </a:t>
            </a:r>
          </a:p>
          <a:p>
            <a:pPr marL="285750" indent="-285750">
              <a:buFont typeface="Arial" panose="020B0604020202020204" pitchFamily="34" charset="0"/>
              <a:buChar char="•"/>
            </a:pPr>
            <a:r>
              <a:rPr lang="en-GB" sz="1700" dirty="0">
                <a:effectLst/>
                <a:latin typeface="Aptos" panose="020B0004020202020204" pitchFamily="34" charset="0"/>
                <a:ea typeface="Aptos" panose="020B0004020202020204" pitchFamily="34" charset="0"/>
                <a:cs typeface="Aptos" panose="020B0004020202020204" pitchFamily="34" charset="0"/>
              </a:rPr>
              <a:t>A trainee shows sensitivity to cultural contexts whilst holding a therapeutic stance, recognising the influence of their own cultural background. </a:t>
            </a:r>
          </a:p>
          <a:p>
            <a:pPr marL="285750" indent="-285750">
              <a:buFont typeface="Arial" panose="020B0604020202020204" pitchFamily="34" charset="0"/>
              <a:buChar char="•"/>
            </a:pPr>
            <a:r>
              <a:rPr lang="en-GB" sz="1700" dirty="0">
                <a:latin typeface="Aptos" panose="020B0004020202020204" pitchFamily="34" charset="0"/>
                <a:ea typeface="Aptos" panose="020B0004020202020204" pitchFamily="34" charset="0"/>
                <a:cs typeface="Aptos" panose="020B0004020202020204" pitchFamily="34" charset="0"/>
              </a:rPr>
              <a:t>A trainee seeks advice from a local religious leader to better understand a client’s spiritual distress</a:t>
            </a:r>
          </a:p>
          <a:p>
            <a:pPr marL="285750" indent="-285750">
              <a:buFont typeface="Arial" panose="020B0604020202020204" pitchFamily="34" charset="0"/>
              <a:buChar char="•"/>
            </a:pPr>
            <a:r>
              <a:rPr lang="en-GB" sz="1700" dirty="0">
                <a:effectLst/>
                <a:latin typeface="Aptos" panose="020B0004020202020204" pitchFamily="34" charset="0"/>
                <a:ea typeface="Aptos" panose="020B0004020202020204" pitchFamily="34" charset="0"/>
                <a:cs typeface="Aptos" panose="020B0004020202020204" pitchFamily="34" charset="0"/>
              </a:rPr>
              <a:t>A trainee thinks about what a client’s ASD diagnosis means for their engagement in CBT and what adaptations might be useful</a:t>
            </a:r>
          </a:p>
        </p:txBody>
      </p:sp>
    </p:spTree>
    <p:extLst>
      <p:ext uri="{BB962C8B-B14F-4D97-AF65-F5344CB8AC3E}">
        <p14:creationId xmlns:p14="http://schemas.microsoft.com/office/powerpoint/2010/main" val="1131350966"/>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a:extLst>
            <a:ext uri="{FF2B5EF4-FFF2-40B4-BE49-F238E27FC236}">
              <a16:creationId xmlns:a16="http://schemas.microsoft.com/office/drawing/2014/main" id="{3D842B06-563D-33F2-06CF-3306A8A027BD}"/>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9BA061A9-F064-0F27-5E64-956A81BEC5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0108" cy="6858000"/>
          </a:xfrm>
          <a:prstGeom prst="rect">
            <a:avLst/>
          </a:pr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29DDF77-5A65-F234-90D0-09F31824E3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107" y="0"/>
            <a:ext cx="500729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496770-CB1E-7591-1560-82E7A06E2465}"/>
              </a:ext>
            </a:extLst>
          </p:cNvPr>
          <p:cNvSpPr>
            <a:spLocks noGrp="1"/>
          </p:cNvSpPr>
          <p:nvPr>
            <p:ph type="title"/>
          </p:nvPr>
        </p:nvSpPr>
        <p:spPr>
          <a:xfrm>
            <a:off x="1305523" y="197041"/>
            <a:ext cx="4078272" cy="1431759"/>
          </a:xfrm>
          <a:noFill/>
          <a:ln>
            <a:solidFill>
              <a:srgbClr val="FFFFFF"/>
            </a:solidFill>
          </a:ln>
        </p:spPr>
        <p:txBody>
          <a:bodyPr vert="horz" lIns="182880" tIns="182880" rIns="182880" bIns="182880" rtlCol="0" anchor="ctr">
            <a:normAutofit fontScale="90000"/>
          </a:bodyPr>
          <a:lstStyle/>
          <a:p>
            <a:r>
              <a:rPr lang="en-US" sz="3200" b="1" kern="1200" cap="all" spc="200" baseline="0" dirty="0">
                <a:solidFill>
                  <a:srgbClr val="FFFFFF"/>
                </a:solidFill>
                <a:latin typeface="+mj-lt"/>
                <a:ea typeface="+mj-ea"/>
                <a:cs typeface="+mj-cs"/>
              </a:rPr>
              <a:t>Examples of </a:t>
            </a:r>
            <a:r>
              <a:rPr lang="en-US" sz="3200" b="1" kern="1200" cap="all" spc="200" baseline="0" dirty="0" err="1">
                <a:solidFill>
                  <a:srgbClr val="FFFFFF"/>
                </a:solidFill>
                <a:latin typeface="+mj-lt"/>
                <a:ea typeface="+mj-ea"/>
                <a:cs typeface="+mj-cs"/>
              </a:rPr>
              <a:t>edi</a:t>
            </a:r>
            <a:r>
              <a:rPr lang="en-US" sz="3200" b="1" kern="1200" cap="all" spc="200" baseline="0" dirty="0">
                <a:solidFill>
                  <a:srgbClr val="FFFFFF"/>
                </a:solidFill>
                <a:latin typeface="+mj-lt"/>
                <a:ea typeface="+mj-ea"/>
                <a:cs typeface="+mj-cs"/>
              </a:rPr>
              <a:t> competencies</a:t>
            </a:r>
            <a:br>
              <a:rPr lang="en-US" sz="3200" b="1" kern="1200" cap="all" spc="200" baseline="0" dirty="0">
                <a:solidFill>
                  <a:srgbClr val="FFFFFF"/>
                </a:solidFill>
                <a:latin typeface="+mj-lt"/>
                <a:ea typeface="+mj-ea"/>
                <a:cs typeface="+mj-cs"/>
              </a:rPr>
            </a:br>
            <a:r>
              <a:rPr lang="en-US" sz="1800" kern="1200" cap="all" spc="200" baseline="0" dirty="0">
                <a:solidFill>
                  <a:srgbClr val="FFFFFF"/>
                </a:solidFill>
                <a:latin typeface="+mj-lt"/>
                <a:ea typeface="+mj-ea"/>
                <a:cs typeface="+mj-cs"/>
              </a:rPr>
              <a:t>cont’d</a:t>
            </a:r>
          </a:p>
        </p:txBody>
      </p:sp>
      <p:sp>
        <p:nvSpPr>
          <p:cNvPr id="6" name="TextBox 5">
            <a:extLst>
              <a:ext uri="{FF2B5EF4-FFF2-40B4-BE49-F238E27FC236}">
                <a16:creationId xmlns:a16="http://schemas.microsoft.com/office/drawing/2014/main" id="{832BBC58-7E9B-B6DA-8775-87FAF1170422}"/>
              </a:ext>
            </a:extLst>
          </p:cNvPr>
          <p:cNvSpPr txBox="1"/>
          <p:nvPr/>
        </p:nvSpPr>
        <p:spPr>
          <a:xfrm>
            <a:off x="1090107" y="1772816"/>
            <a:ext cx="7649417" cy="5062924"/>
          </a:xfrm>
          <a:prstGeom prst="rect">
            <a:avLst/>
          </a:prstGeom>
          <a:noFill/>
        </p:spPr>
        <p:txBody>
          <a:bodyPr wrap="square" rtlCol="0">
            <a:spAutoFit/>
          </a:bodyPr>
          <a:lstStyle/>
          <a:p>
            <a:pPr marL="285750" indent="-285750">
              <a:buFont typeface="Arial" panose="020B0604020202020204" pitchFamily="34" charset="0"/>
              <a:buChar char="•"/>
            </a:pPr>
            <a:r>
              <a:rPr lang="en-GB" sz="1700" dirty="0">
                <a:effectLst/>
                <a:latin typeface="Aptos" panose="020B0004020202020204" pitchFamily="34" charset="0"/>
                <a:ea typeface="Aptos" panose="020B0004020202020204" pitchFamily="34" charset="0"/>
                <a:cs typeface="Aptos" panose="020B0004020202020204" pitchFamily="34" charset="0"/>
              </a:rPr>
              <a:t>A trainee shows ability to think beyond a diagnosis and reflect on how people make sense of their own experiences in their unique socio-cultural context.</a:t>
            </a:r>
          </a:p>
          <a:p>
            <a:pPr marL="285750" indent="-285750">
              <a:buFont typeface="Arial" panose="020B0604020202020204" pitchFamily="34" charset="0"/>
              <a:buChar char="•"/>
            </a:pPr>
            <a:r>
              <a:rPr lang="en-GB" sz="1700" dirty="0">
                <a:effectLst/>
                <a:latin typeface="Aptos" panose="020B0004020202020204" pitchFamily="34" charset="0"/>
                <a:ea typeface="Aptos" panose="020B0004020202020204" pitchFamily="34" charset="0"/>
                <a:cs typeface="Aptos" panose="020B0004020202020204" pitchFamily="34" charset="0"/>
              </a:rPr>
              <a:t>A trainee uses supervision to consider how overlaps in experience (or lack of overlaps) might affect the work.</a:t>
            </a:r>
          </a:p>
          <a:p>
            <a:pPr marL="285750" indent="-285750">
              <a:buFont typeface="Arial" panose="020B0604020202020204" pitchFamily="34" charset="0"/>
              <a:buChar char="•"/>
            </a:pPr>
            <a:r>
              <a:rPr lang="en-GB" sz="1700" dirty="0">
                <a:effectLst/>
                <a:latin typeface="Aptos" panose="020B0004020202020204" pitchFamily="34" charset="0"/>
                <a:ea typeface="Aptos" panose="020B0004020202020204" pitchFamily="34" charset="0"/>
                <a:cs typeface="Aptos" panose="020B0004020202020204" pitchFamily="34" charset="0"/>
              </a:rPr>
              <a:t>A trainee shows they are able to explore invisible Social GRACES, such as class, being from a Traveller community, faith, education, sexuality and so on.</a:t>
            </a:r>
          </a:p>
          <a:p>
            <a:pPr marL="285750" indent="-285750">
              <a:buFont typeface="Arial" panose="020B0604020202020204" pitchFamily="34" charset="0"/>
              <a:buChar char="•"/>
            </a:pPr>
            <a:r>
              <a:rPr lang="en-GB" sz="1700" dirty="0">
                <a:effectLst/>
                <a:latin typeface="Aptos" panose="020B0004020202020204" pitchFamily="34" charset="0"/>
                <a:ea typeface="Aptos" panose="020B0004020202020204" pitchFamily="34" charset="0"/>
                <a:cs typeface="Aptos" panose="020B0004020202020204" pitchFamily="34" charset="0"/>
              </a:rPr>
              <a:t>A trainee shows curiosity, that remains open throughout the work, around </a:t>
            </a:r>
            <a:r>
              <a:rPr lang="en-GB" sz="1700" dirty="0">
                <a:latin typeface="Aptos" panose="020B0004020202020204" pitchFamily="34" charset="0"/>
                <a:ea typeface="Aptos" panose="020B0004020202020204" pitchFamily="34" charset="0"/>
                <a:cs typeface="Aptos" panose="020B0004020202020204" pitchFamily="34" charset="0"/>
              </a:rPr>
              <a:t>how a client’s faith is important to their understanding of mental health.</a:t>
            </a:r>
            <a:endParaRPr lang="en-GB" sz="1700" dirty="0">
              <a:effectLst/>
              <a:latin typeface="Aptos" panose="020B0004020202020204" pitchFamily="34" charset="0"/>
              <a:ea typeface="Aptos" panose="020B0004020202020204" pitchFamily="34" charset="0"/>
              <a:cs typeface="Aptos" panose="020B0004020202020204" pitchFamily="34" charset="0"/>
            </a:endParaRPr>
          </a:p>
          <a:p>
            <a:pPr marL="285750" indent="-285750">
              <a:buFont typeface="Arial" panose="020B0604020202020204" pitchFamily="34" charset="0"/>
              <a:buChar char="•"/>
            </a:pPr>
            <a:r>
              <a:rPr lang="en-GB" sz="1700" dirty="0">
                <a:effectLst/>
                <a:latin typeface="Aptos" panose="020B0004020202020204" pitchFamily="34" charset="0"/>
                <a:ea typeface="Aptos" panose="020B0004020202020204" pitchFamily="34" charset="0"/>
                <a:cs typeface="Aptos" panose="020B0004020202020204" pitchFamily="34" charset="0"/>
              </a:rPr>
              <a:t>A trainee demonstrates a non-judgmental stance that keeps the work open even when there are differences in political opinion, or where the client expresses views that are against the trainee’s ethics/morals.</a:t>
            </a:r>
          </a:p>
          <a:p>
            <a:pPr marL="285750" indent="-285750">
              <a:buFont typeface="Arial" panose="020B0604020202020204" pitchFamily="34" charset="0"/>
              <a:buChar char="•"/>
            </a:pPr>
            <a:r>
              <a:rPr lang="en-GB" sz="1700" dirty="0">
                <a:effectLst/>
                <a:latin typeface="Aptos" panose="020B0004020202020204" pitchFamily="34" charset="0"/>
                <a:ea typeface="Aptos" panose="020B0004020202020204" pitchFamily="34" charset="0"/>
                <a:cs typeface="Aptos" panose="020B0004020202020204" pitchFamily="34" charset="0"/>
              </a:rPr>
              <a:t>A trainee shows ability and willingness to work respectfully with team members with different educational and class backgrounds.  </a:t>
            </a:r>
          </a:p>
          <a:p>
            <a:pPr marL="285750" indent="-285750">
              <a:buFont typeface="Arial" panose="020B0604020202020204" pitchFamily="34" charset="0"/>
              <a:buChar char="•"/>
            </a:pPr>
            <a:r>
              <a:rPr lang="en-GB" sz="1700" dirty="0">
                <a:latin typeface="Aptos" panose="020B0004020202020204" pitchFamily="34" charset="0"/>
                <a:ea typeface="Aptos" panose="020B0004020202020204" pitchFamily="34" charset="0"/>
                <a:cs typeface="Aptos" panose="020B0004020202020204" pitchFamily="34" charset="0"/>
              </a:rPr>
              <a:t>A trainee asks curious questions about whether the team’s reception area is sufficiently inclusive for neurodivergent clients</a:t>
            </a:r>
            <a:endParaRPr lang="en-GB" sz="1700" dirty="0">
              <a:effectLst/>
              <a:latin typeface="Aptos" panose="020B0004020202020204" pitchFamily="34" charset="0"/>
              <a:ea typeface="Aptos" panose="020B0004020202020204" pitchFamily="34" charset="0"/>
              <a:cs typeface="Aptos" panose="020B0004020202020204" pitchFamily="34" charset="0"/>
            </a:endParaRPr>
          </a:p>
          <a:p>
            <a:pPr marL="285750" indent="-285750">
              <a:buFont typeface="Arial" panose="020B0604020202020204" pitchFamily="34" charset="0"/>
              <a:buChar char="•"/>
            </a:pPr>
            <a:r>
              <a:rPr lang="en-GB" sz="1700" dirty="0">
                <a:effectLst/>
                <a:latin typeface="Aptos" panose="020B0004020202020204" pitchFamily="34" charset="0"/>
                <a:ea typeface="Aptos" panose="020B0004020202020204" pitchFamily="34" charset="0"/>
                <a:cs typeface="Aptos" panose="020B0004020202020204" pitchFamily="34" charset="0"/>
              </a:rPr>
              <a:t>A trainee is able to take more than one perspective on a characteristic, for example where a young person and their parents disagree about their gender.</a:t>
            </a:r>
          </a:p>
          <a:p>
            <a:pPr marL="285750" indent="-285750">
              <a:buFont typeface="Arial" panose="020B0604020202020204" pitchFamily="34" charset="0"/>
              <a:buChar char="•"/>
            </a:pPr>
            <a:r>
              <a:rPr lang="en-GB" sz="1700" dirty="0">
                <a:latin typeface="Aptos" panose="020B0004020202020204" pitchFamily="34" charset="0"/>
                <a:ea typeface="Aptos" panose="020B0004020202020204" pitchFamily="34" charset="0"/>
                <a:cs typeface="Aptos" panose="020B0004020202020204" pitchFamily="34" charset="0"/>
              </a:rPr>
              <a:t>A trainee uses supervision to think about how their own faith influences the way they think about a client’s situation and moral choices.</a:t>
            </a:r>
            <a:endParaRPr lang="en-GB" sz="1700" dirty="0">
              <a:effectLst/>
              <a:latin typeface="Aptos" panose="020B00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3131938269"/>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28D67-53C6-C314-D782-622D2FBFA5EB}"/>
              </a:ext>
            </a:extLst>
          </p:cNvPr>
          <p:cNvSpPr>
            <a:spLocks noGrp="1"/>
          </p:cNvSpPr>
          <p:nvPr>
            <p:ph type="title"/>
          </p:nvPr>
        </p:nvSpPr>
        <p:spPr>
          <a:xfrm>
            <a:off x="1691680" y="260648"/>
            <a:ext cx="5937755" cy="1188720"/>
          </a:xfrm>
        </p:spPr>
        <p:txBody>
          <a:bodyPr/>
          <a:lstStyle/>
          <a:p>
            <a:r>
              <a:rPr lang="en-GB" b="1" dirty="0"/>
              <a:t>What do trainees </a:t>
            </a:r>
            <a:br>
              <a:rPr lang="en-GB" b="1" dirty="0"/>
            </a:br>
            <a:r>
              <a:rPr lang="en-GB" b="1" dirty="0"/>
              <a:t>find helpful?</a:t>
            </a:r>
          </a:p>
        </p:txBody>
      </p:sp>
      <p:sp>
        <p:nvSpPr>
          <p:cNvPr id="4" name="TextBox 3">
            <a:extLst>
              <a:ext uri="{FF2B5EF4-FFF2-40B4-BE49-F238E27FC236}">
                <a16:creationId xmlns:a16="http://schemas.microsoft.com/office/drawing/2014/main" id="{EA14DB99-1ED1-A0D6-2057-2BA12F172B14}"/>
              </a:ext>
            </a:extLst>
          </p:cNvPr>
          <p:cNvSpPr txBox="1"/>
          <p:nvPr/>
        </p:nvSpPr>
        <p:spPr>
          <a:xfrm>
            <a:off x="539552" y="1628800"/>
            <a:ext cx="8208912" cy="4385816"/>
          </a:xfrm>
          <a:prstGeom prst="rect">
            <a:avLst/>
          </a:prstGeom>
          <a:noFill/>
        </p:spPr>
        <p:txBody>
          <a:bodyPr wrap="square">
            <a:spAutoFit/>
          </a:bodyPr>
          <a:lstStyle/>
          <a:p>
            <a:pPr marL="425450" indent="-342900">
              <a:buFont typeface="+mj-lt"/>
              <a:buAutoNum type="arabicPeriod"/>
            </a:pPr>
            <a:r>
              <a:rPr lang="en-GB" sz="1550" dirty="0">
                <a:latin typeface="Calibri" panose="020F0502020204030204" pitchFamily="34" charset="0"/>
                <a:cs typeface="Calibri" panose="020F0502020204030204" pitchFamily="34" charset="0"/>
              </a:rPr>
              <a:t>Talk about similarity and difference with all new supervisees FROM THE START and keep anti-racist practice on the supervision agenda in a meaningful way.</a:t>
            </a:r>
          </a:p>
          <a:p>
            <a:pPr marL="425450" indent="-342900">
              <a:buFont typeface="+mj-lt"/>
              <a:buAutoNum type="arabicPeriod"/>
            </a:pPr>
            <a:r>
              <a:rPr lang="en-GB" sz="1550" dirty="0">
                <a:latin typeface="Calibri" panose="020F0502020204030204" pitchFamily="34" charset="0"/>
                <a:cs typeface="Calibri" panose="020F0502020204030204" pitchFamily="34" charset="0"/>
              </a:rPr>
              <a:t>Ask trainees which of the Social GRACES feel most salient to them and what you need to do to help them feel comfortable.</a:t>
            </a:r>
          </a:p>
          <a:p>
            <a:pPr marL="425450" indent="-342900">
              <a:buFont typeface="+mj-lt"/>
              <a:buAutoNum type="arabicPeriod"/>
            </a:pPr>
            <a:r>
              <a:rPr lang="en-GB" sz="1550" dirty="0">
                <a:latin typeface="Calibri" panose="020F0502020204030204" pitchFamily="34" charset="0"/>
                <a:cs typeface="Calibri" panose="020F0502020204030204" pitchFamily="34" charset="0"/>
              </a:rPr>
              <a:t>Routinely include aspects of difference and experiences of oppression in formulations.</a:t>
            </a:r>
          </a:p>
          <a:p>
            <a:pPr marL="425450" indent="-342900">
              <a:buFont typeface="+mj-lt"/>
              <a:buAutoNum type="arabicPeriod"/>
            </a:pPr>
            <a:r>
              <a:rPr lang="en-GB" sz="1550" dirty="0">
                <a:latin typeface="Calibri" panose="020F0502020204030204" pitchFamily="34" charset="0"/>
                <a:cs typeface="Calibri" panose="020F0502020204030204" pitchFamily="34" charset="0"/>
              </a:rPr>
              <a:t>Encourage trainees from all backgrounds to routinely reflect on their biases and assumptions</a:t>
            </a:r>
          </a:p>
          <a:p>
            <a:pPr marL="425450" indent="-342900">
              <a:buFont typeface="+mj-lt"/>
              <a:buAutoNum type="arabicPeriod"/>
            </a:pPr>
            <a:r>
              <a:rPr lang="en-GB" sz="1550" dirty="0">
                <a:latin typeface="Calibri" panose="020F0502020204030204" pitchFamily="34" charset="0"/>
                <a:cs typeface="Calibri" panose="020F0502020204030204" pitchFamily="34" charset="0"/>
              </a:rPr>
              <a:t>Openly reflect on your own biases and assumptions.</a:t>
            </a:r>
          </a:p>
          <a:p>
            <a:pPr marL="425450" indent="-342900">
              <a:buFont typeface="+mj-lt"/>
              <a:buAutoNum type="arabicPeriod"/>
            </a:pPr>
            <a:r>
              <a:rPr lang="en-GB" sz="1550" dirty="0">
                <a:latin typeface="Calibri" panose="020F0502020204030204" pitchFamily="34" charset="0"/>
                <a:cs typeface="Calibri" panose="020F0502020204030204" pitchFamily="34" charset="0"/>
              </a:rPr>
              <a:t>Acknowledge and address gaps in your own practice.</a:t>
            </a:r>
          </a:p>
          <a:p>
            <a:pPr marL="425450" indent="-342900">
              <a:buFont typeface="+mj-lt"/>
              <a:buAutoNum type="arabicPeriod"/>
            </a:pPr>
            <a:r>
              <a:rPr lang="en-GB" sz="1550" dirty="0">
                <a:latin typeface="Calibri" panose="020F0502020204030204" pitchFamily="34" charset="0"/>
                <a:cs typeface="Calibri" panose="020F0502020204030204" pitchFamily="34" charset="0"/>
              </a:rPr>
              <a:t>Be open to learning together as supervisor and trainee. </a:t>
            </a:r>
          </a:p>
          <a:p>
            <a:pPr marL="425450" indent="-342900">
              <a:buFont typeface="+mj-lt"/>
              <a:buAutoNum type="arabicPeriod"/>
            </a:pPr>
            <a:r>
              <a:rPr lang="en-GB" sz="1550" dirty="0">
                <a:latin typeface="Calibri" panose="020F0502020204030204" pitchFamily="34" charset="0"/>
                <a:cs typeface="Calibri" panose="020F0502020204030204" pitchFamily="34" charset="0"/>
              </a:rPr>
              <a:t>Don’t ignore race or cultural differences. Ask if it’s OK to talk about if you aren’t sure.</a:t>
            </a:r>
          </a:p>
          <a:p>
            <a:pPr marL="425450" indent="-342900">
              <a:buFont typeface="+mj-lt"/>
              <a:buAutoNum type="arabicPeriod"/>
            </a:pPr>
            <a:r>
              <a:rPr lang="en-GB" sz="1550" dirty="0">
                <a:latin typeface="Calibri" panose="020F0502020204030204" pitchFamily="34" charset="0"/>
                <a:cs typeface="Calibri" panose="020F0502020204030204" pitchFamily="34" charset="0"/>
              </a:rPr>
              <a:t>Share the service protocol for understanding and tackling racism in the trust and the team. </a:t>
            </a:r>
          </a:p>
          <a:p>
            <a:pPr marL="425450" indent="-342900">
              <a:buFont typeface="+mj-lt"/>
              <a:buAutoNum type="arabicPeriod"/>
            </a:pPr>
            <a:r>
              <a:rPr lang="en-GB" sz="1550" dirty="0">
                <a:latin typeface="Calibri" panose="020F0502020204030204" pitchFamily="34" charset="0"/>
                <a:cs typeface="Calibri" panose="020F0502020204030204" pitchFamily="34" charset="0"/>
              </a:rPr>
              <a:t>Don't rely on trainees who come from a background of difference to bring these matters up.</a:t>
            </a:r>
          </a:p>
          <a:p>
            <a:pPr marL="425450" indent="-342900">
              <a:buFont typeface="+mj-lt"/>
              <a:buAutoNum type="arabicPeriod"/>
            </a:pPr>
            <a:r>
              <a:rPr lang="en-GB" sz="1550" dirty="0">
                <a:latin typeface="Calibri" panose="020F0502020204030204" pitchFamily="34" charset="0"/>
                <a:cs typeface="Calibri" panose="020F0502020204030204" pitchFamily="34" charset="0"/>
              </a:rPr>
              <a:t>Don’t apologise for any mis-steps without being willing to take action.</a:t>
            </a:r>
          </a:p>
          <a:p>
            <a:pPr marL="425450" indent="-342900">
              <a:buFont typeface="+mj-lt"/>
              <a:buAutoNum type="arabicPeriod"/>
            </a:pPr>
            <a:r>
              <a:rPr lang="en-GB" sz="1550" dirty="0">
                <a:latin typeface="Calibri" panose="020F0502020204030204" pitchFamily="34" charset="0"/>
                <a:cs typeface="Calibri" panose="020F0502020204030204" pitchFamily="34" charset="0"/>
              </a:rPr>
              <a:t>Bring your own experiences of the GRACES and experiences that have impacted identity.</a:t>
            </a:r>
          </a:p>
          <a:p>
            <a:pPr marL="425450" indent="-342900">
              <a:buFont typeface="+mj-lt"/>
              <a:buAutoNum type="arabicPeriod"/>
            </a:pPr>
            <a:r>
              <a:rPr lang="en-GB" sz="1550" dirty="0">
                <a:latin typeface="Calibri" panose="020F0502020204030204" pitchFamily="34" charset="0"/>
                <a:cs typeface="Calibri" panose="020F0502020204030204" pitchFamily="34" charset="0"/>
              </a:rPr>
              <a:t>Be aware of how your defences are activated when talking about difference and mitigate this.</a:t>
            </a:r>
          </a:p>
          <a:p>
            <a:pPr marL="425450" indent="-342900">
              <a:buFont typeface="+mj-lt"/>
              <a:buAutoNum type="arabicPeriod"/>
            </a:pPr>
            <a:r>
              <a:rPr lang="en-GB" sz="1550" dirty="0">
                <a:latin typeface="Calibri" panose="020F0502020204030204" pitchFamily="34" charset="0"/>
                <a:cs typeface="Calibri" panose="020F0502020204030204" pitchFamily="34" charset="0"/>
              </a:rPr>
              <a:t>Empower trainees of colour to discuss racialised experiences</a:t>
            </a:r>
          </a:p>
          <a:p>
            <a:pPr marL="425450" indent="-342900">
              <a:buFont typeface="+mj-lt"/>
              <a:buAutoNum type="arabicPeriod"/>
            </a:pPr>
            <a:r>
              <a:rPr lang="en-GB" sz="1550" dirty="0">
                <a:latin typeface="Calibri" panose="020F0502020204030204" pitchFamily="34" charset="0"/>
                <a:cs typeface="Calibri" panose="020F0502020204030204" pitchFamily="34" charset="0"/>
              </a:rPr>
              <a:t>Invite neurodivergent trainees to think with you about adjustments they would find helpful</a:t>
            </a:r>
          </a:p>
          <a:p>
            <a:pPr marL="425450" indent="-342900">
              <a:buFont typeface="+mj-lt"/>
              <a:buAutoNum type="arabicPeriod"/>
            </a:pPr>
            <a:r>
              <a:rPr lang="en-GB" sz="1550" dirty="0">
                <a:latin typeface="Calibri" panose="020F0502020204030204" pitchFamily="34" charset="0"/>
                <a:cs typeface="Calibri" panose="020F0502020204030204" pitchFamily="34" charset="0"/>
              </a:rPr>
              <a:t>Consider needs of minoritised trainees, such as time to recover from racist experiences.</a:t>
            </a:r>
            <a:endParaRPr lang="en-GB" sz="1550" dirty="0"/>
          </a:p>
        </p:txBody>
      </p:sp>
    </p:spTree>
    <p:extLst>
      <p:ext uri="{BB962C8B-B14F-4D97-AF65-F5344CB8AC3E}">
        <p14:creationId xmlns:p14="http://schemas.microsoft.com/office/powerpoint/2010/main" val="2432546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Box 3">
            <a:extLst>
              <a:ext uri="{FF2B5EF4-FFF2-40B4-BE49-F238E27FC236}">
                <a16:creationId xmlns:a16="http://schemas.microsoft.com/office/drawing/2014/main" id="{07588565-40F4-4774-A380-52068F84A19C}"/>
              </a:ext>
            </a:extLst>
          </p:cNvPr>
          <p:cNvSpPr txBox="1">
            <a:spLocks noChangeArrowheads="1"/>
          </p:cNvSpPr>
          <p:nvPr/>
        </p:nvSpPr>
        <p:spPr bwMode="auto">
          <a:xfrm>
            <a:off x="395536" y="241090"/>
            <a:ext cx="76146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None/>
            </a:pPr>
            <a:r>
              <a:rPr lang="en-GB" sz="2400" dirty="0">
                <a:latin typeface="+mn-lt"/>
              </a:rPr>
              <a:t>Trainee survey – what has been helpful regarding matters of ethnic and cultural difference? </a:t>
            </a:r>
          </a:p>
        </p:txBody>
      </p:sp>
      <p:sp>
        <p:nvSpPr>
          <p:cNvPr id="5" name="Rectangular Callout 4">
            <a:extLst>
              <a:ext uri="{FF2B5EF4-FFF2-40B4-BE49-F238E27FC236}">
                <a16:creationId xmlns:a16="http://schemas.microsoft.com/office/drawing/2014/main" id="{15DAA92D-FD9F-4E80-B6B8-BB9F93B89B38}"/>
              </a:ext>
            </a:extLst>
          </p:cNvPr>
          <p:cNvSpPr/>
          <p:nvPr/>
        </p:nvSpPr>
        <p:spPr>
          <a:xfrm>
            <a:off x="6846266" y="1061836"/>
            <a:ext cx="1890713" cy="1352550"/>
          </a:xfrm>
          <a:prstGeom prst="wedgeRectCallout">
            <a:avLst>
              <a:gd name="adj1" fmla="val -46900"/>
              <a:gd name="adj2" fmla="val 68844"/>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n-GB" sz="1200" dirty="0"/>
              <a:t>Naming things, highlighting the differences, not avoiding conversations if topics are more prominent in the media etc. </a:t>
            </a:r>
          </a:p>
        </p:txBody>
      </p:sp>
      <p:sp>
        <p:nvSpPr>
          <p:cNvPr id="6" name="Oval Callout 5">
            <a:extLst>
              <a:ext uri="{FF2B5EF4-FFF2-40B4-BE49-F238E27FC236}">
                <a16:creationId xmlns:a16="http://schemas.microsoft.com/office/drawing/2014/main" id="{693301EA-F868-4355-BF29-47E856054F96}"/>
              </a:ext>
            </a:extLst>
          </p:cNvPr>
          <p:cNvSpPr/>
          <p:nvPr/>
        </p:nvSpPr>
        <p:spPr>
          <a:xfrm>
            <a:off x="3121451" y="1174439"/>
            <a:ext cx="3132088" cy="1727728"/>
          </a:xfrm>
          <a:prstGeom prst="wedgeEllipseCallout">
            <a:avLst>
              <a:gd name="adj1" fmla="val 50390"/>
              <a:gd name="adj2" fmla="val 58759"/>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GB" sz="1200" dirty="0"/>
              <a:t>I have found people overlook such discussions, even when I have been a different ethnicity to my supervisor. I have found it helpful when they have been responsive to me identifying differences that need reflecting on. </a:t>
            </a:r>
          </a:p>
        </p:txBody>
      </p:sp>
      <p:sp>
        <p:nvSpPr>
          <p:cNvPr id="7" name="Rounded Rectangular Callout 6">
            <a:extLst>
              <a:ext uri="{FF2B5EF4-FFF2-40B4-BE49-F238E27FC236}">
                <a16:creationId xmlns:a16="http://schemas.microsoft.com/office/drawing/2014/main" id="{9F253EA1-0B55-4ED1-A82F-D1E53E3D9B3F}"/>
              </a:ext>
            </a:extLst>
          </p:cNvPr>
          <p:cNvSpPr/>
          <p:nvPr/>
        </p:nvSpPr>
        <p:spPr>
          <a:xfrm>
            <a:off x="3119566" y="4988756"/>
            <a:ext cx="3396649" cy="1372211"/>
          </a:xfrm>
          <a:prstGeom prst="wedgeRoundRectCallout">
            <a:avLst>
              <a:gd name="adj1" fmla="val 34124"/>
              <a:gd name="adj2" fmla="val 65703"/>
              <a:gd name="adj3" fmla="val 16667"/>
            </a:avLst>
          </a:prstGeom>
          <a:solidFill>
            <a:srgbClr val="FFFF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chor="ctr"/>
          <a:lstStyle/>
          <a:p>
            <a:pPr algn="ctr" eaLnBrk="1" hangingPunct="1">
              <a:defRPr/>
            </a:pPr>
            <a:r>
              <a:rPr lang="en-GB" sz="1200" dirty="0"/>
              <a:t>When supervisors have raised this and not 'shied' away from discussions.  Them being curious and supporting me to be curious. Them speaking up and actively demonstrating anti-racist practice, e.g., in team meetings.</a:t>
            </a:r>
          </a:p>
        </p:txBody>
      </p:sp>
      <p:sp>
        <p:nvSpPr>
          <p:cNvPr id="8" name="Oval Callout 7">
            <a:extLst>
              <a:ext uri="{FF2B5EF4-FFF2-40B4-BE49-F238E27FC236}">
                <a16:creationId xmlns:a16="http://schemas.microsoft.com/office/drawing/2014/main" id="{93E8EDD2-DDDC-46D2-892E-2E6EECD9E165}"/>
              </a:ext>
            </a:extLst>
          </p:cNvPr>
          <p:cNvSpPr/>
          <p:nvPr/>
        </p:nvSpPr>
        <p:spPr>
          <a:xfrm>
            <a:off x="0" y="4238191"/>
            <a:ext cx="2915816" cy="2122775"/>
          </a:xfrm>
          <a:prstGeom prst="wedgeEllipseCallout">
            <a:avLst>
              <a:gd name="adj1" fmla="val -42451"/>
              <a:gd name="adj2" fmla="val 55292"/>
            </a:avLst>
          </a:prstGeom>
          <a:solidFill>
            <a:srgbClr val="CEFEE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anchor="ctr"/>
          <a:lstStyle/>
          <a:p>
            <a:pPr algn="ctr" eaLnBrk="1" hangingPunct="1">
              <a:defRPr/>
            </a:pPr>
            <a:r>
              <a:rPr lang="en-GB" sz="1200" dirty="0"/>
              <a:t>My supervisor gave me a space and time to consider how it may be for me to work with someone with a similar ethnic and religious identity and whether I would feel comfortable working in this way</a:t>
            </a:r>
          </a:p>
        </p:txBody>
      </p:sp>
      <p:sp>
        <p:nvSpPr>
          <p:cNvPr id="11" name="Oval Callout 10">
            <a:extLst>
              <a:ext uri="{FF2B5EF4-FFF2-40B4-BE49-F238E27FC236}">
                <a16:creationId xmlns:a16="http://schemas.microsoft.com/office/drawing/2014/main" id="{5E93F369-81C7-41B4-B749-6DB87D2424BB}"/>
              </a:ext>
            </a:extLst>
          </p:cNvPr>
          <p:cNvSpPr/>
          <p:nvPr/>
        </p:nvSpPr>
        <p:spPr>
          <a:xfrm>
            <a:off x="100903" y="1350244"/>
            <a:ext cx="3349228" cy="1621631"/>
          </a:xfrm>
          <a:prstGeom prst="wedgeEllipseCallout">
            <a:avLst>
              <a:gd name="adj1" fmla="val -14224"/>
              <a:gd name="adj2" fmla="val 101376"/>
            </a:avLst>
          </a:prstGeom>
          <a:solidFill>
            <a:srgbClr val="FCD9B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gn="ctr" eaLnBrk="1" hangingPunct="1">
              <a:defRPr/>
            </a:pPr>
            <a:r>
              <a:rPr lang="en-GB" sz="1200" dirty="0"/>
              <a:t>I have found it helpful to </a:t>
            </a:r>
          </a:p>
          <a:p>
            <a:pPr algn="ctr" eaLnBrk="1" hangingPunct="1">
              <a:defRPr/>
            </a:pPr>
            <a:r>
              <a:rPr lang="en-GB" sz="1200" dirty="0"/>
              <a:t>reflect on my experiences and what coming from an ethnic minority may represent for me and my clients.  I have found it helpful to think about ways of celebrating and incorporating difference into therapy.</a:t>
            </a:r>
          </a:p>
        </p:txBody>
      </p:sp>
      <p:sp>
        <p:nvSpPr>
          <p:cNvPr id="65554" name="TextBox 1">
            <a:extLst>
              <a:ext uri="{FF2B5EF4-FFF2-40B4-BE49-F238E27FC236}">
                <a16:creationId xmlns:a16="http://schemas.microsoft.com/office/drawing/2014/main" id="{5DF7C940-77F6-4103-8D38-2AAE34477D40}"/>
              </a:ext>
            </a:extLst>
          </p:cNvPr>
          <p:cNvSpPr txBox="1">
            <a:spLocks noChangeArrowheads="1"/>
          </p:cNvSpPr>
          <p:nvPr/>
        </p:nvSpPr>
        <p:spPr bwMode="auto">
          <a:xfrm>
            <a:off x="7065453" y="6093690"/>
            <a:ext cx="18895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1400" i="1" dirty="0">
                <a:latin typeface="Calibri" panose="020F0502020204030204" pitchFamily="34" charset="0"/>
                <a:ea typeface="ヒラギノ角ゴ Pro W3"/>
              </a:rPr>
              <a:t>Quotes from Trainee survey, March 2022</a:t>
            </a:r>
          </a:p>
        </p:txBody>
      </p:sp>
      <p:sp>
        <p:nvSpPr>
          <p:cNvPr id="13" name="Oval Callout 5">
            <a:extLst>
              <a:ext uri="{FF2B5EF4-FFF2-40B4-BE49-F238E27FC236}">
                <a16:creationId xmlns:a16="http://schemas.microsoft.com/office/drawing/2014/main" id="{BF867006-CC67-42C9-9241-7EB810873CE8}"/>
              </a:ext>
            </a:extLst>
          </p:cNvPr>
          <p:cNvSpPr/>
          <p:nvPr/>
        </p:nvSpPr>
        <p:spPr>
          <a:xfrm>
            <a:off x="5175945" y="2801703"/>
            <a:ext cx="3851391" cy="2211473"/>
          </a:xfrm>
          <a:prstGeom prst="wedgeEllipseCallout">
            <a:avLst>
              <a:gd name="adj1" fmla="val 50390"/>
              <a:gd name="adj2" fmla="val 58759"/>
            </a:avLst>
          </a:prstGeom>
          <a:solidFill>
            <a:srgbClr val="FBD3F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anchor="ctr"/>
          <a:lstStyle/>
          <a:p>
            <a:pPr algn="ctr"/>
            <a:r>
              <a:rPr lang="en-GB" sz="1125" dirty="0"/>
              <a:t>Naming differences and recognising how that compounds the power imbalance. Being anti-racist and having taken the time to educate themselves on their own biases, assumptions and privilege. </a:t>
            </a:r>
          </a:p>
          <a:p>
            <a:pPr algn="ctr"/>
            <a:r>
              <a:rPr lang="en-GB" sz="1125" dirty="0"/>
              <a:t>Not being afraid to query whether race/culture/difference is a factor. </a:t>
            </a:r>
          </a:p>
          <a:p>
            <a:pPr algn="ctr"/>
            <a:r>
              <a:rPr lang="en-GB" sz="1125" dirty="0"/>
              <a:t>Not being defensive or fragile when feedback is given about their harmful approaches.</a:t>
            </a:r>
          </a:p>
        </p:txBody>
      </p:sp>
      <p:sp>
        <p:nvSpPr>
          <p:cNvPr id="9" name="Rectangular Callout 4">
            <a:extLst>
              <a:ext uri="{FF2B5EF4-FFF2-40B4-BE49-F238E27FC236}">
                <a16:creationId xmlns:a16="http://schemas.microsoft.com/office/drawing/2014/main" id="{99427DEB-09D2-443E-82FB-D28D4D463A6E}"/>
              </a:ext>
            </a:extLst>
          </p:cNvPr>
          <p:cNvSpPr/>
          <p:nvPr/>
        </p:nvSpPr>
        <p:spPr>
          <a:xfrm>
            <a:off x="2594229" y="2954756"/>
            <a:ext cx="2377966" cy="1543329"/>
          </a:xfrm>
          <a:prstGeom prst="wedgeRectCallout">
            <a:avLst>
              <a:gd name="adj1" fmla="val 4064"/>
              <a:gd name="adj2" fmla="val 78958"/>
            </a:avLst>
          </a:prstGeom>
          <a:solidFill>
            <a:srgbClr val="CDF5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n-GB" sz="1200" dirty="0"/>
              <a:t>I love how I can bring parts of my identity into systemic individual and peer supervision. There is an emphasis on me and my supervisors truly being interested in my identity</a:t>
            </a:r>
          </a:p>
        </p:txBody>
      </p:sp>
    </p:spTree>
    <p:extLst>
      <p:ext uri="{BB962C8B-B14F-4D97-AF65-F5344CB8AC3E}">
        <p14:creationId xmlns:p14="http://schemas.microsoft.com/office/powerpoint/2010/main" val="1646242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Callout 5">
            <a:extLst>
              <a:ext uri="{FF2B5EF4-FFF2-40B4-BE49-F238E27FC236}">
                <a16:creationId xmlns:a16="http://schemas.microsoft.com/office/drawing/2014/main" id="{BF867006-CC67-42C9-9241-7EB810873CE8}"/>
              </a:ext>
            </a:extLst>
          </p:cNvPr>
          <p:cNvSpPr/>
          <p:nvPr/>
        </p:nvSpPr>
        <p:spPr>
          <a:xfrm>
            <a:off x="2516825" y="2085214"/>
            <a:ext cx="4143407" cy="2481605"/>
          </a:xfrm>
          <a:prstGeom prst="wedgeEllipseCallout">
            <a:avLst>
              <a:gd name="adj1" fmla="val -40909"/>
              <a:gd name="adj2" fmla="val 60620"/>
            </a:avLst>
          </a:prstGeom>
          <a:solidFill>
            <a:srgbClr val="FBD3F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anchor="ctr"/>
          <a:lstStyle/>
          <a:p>
            <a:pPr algn="ctr"/>
            <a:r>
              <a:rPr lang="en-GB" sz="1125" dirty="0"/>
              <a:t>It’s important that supervisors recognise the power imbalance in the supervisory relationship. It's easier for supervisors than supervisees to bring identifiable ethnic and cultural differences into conversations. This should be done responsibly and with care, but it's important for trainees to be given permission to talk openly about differences, and to have that modelled by someone in a position of greater authority.</a:t>
            </a:r>
          </a:p>
        </p:txBody>
      </p:sp>
      <p:sp>
        <p:nvSpPr>
          <p:cNvPr id="9" name="Rectangular Callout 4">
            <a:extLst>
              <a:ext uri="{FF2B5EF4-FFF2-40B4-BE49-F238E27FC236}">
                <a16:creationId xmlns:a16="http://schemas.microsoft.com/office/drawing/2014/main" id="{99427DEB-09D2-443E-82FB-D28D4D463A6E}"/>
              </a:ext>
            </a:extLst>
          </p:cNvPr>
          <p:cNvSpPr/>
          <p:nvPr/>
        </p:nvSpPr>
        <p:spPr>
          <a:xfrm>
            <a:off x="3383868" y="4823114"/>
            <a:ext cx="1979923" cy="1486206"/>
          </a:xfrm>
          <a:prstGeom prst="wedgeRectCallout">
            <a:avLst>
              <a:gd name="adj1" fmla="val -34689"/>
              <a:gd name="adj2" fmla="val 69260"/>
            </a:avLst>
          </a:prstGeom>
          <a:solidFill>
            <a:srgbClr val="CDF5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n-GB" sz="1125" dirty="0"/>
              <a:t> </a:t>
            </a:r>
            <a:r>
              <a:rPr lang="en-GB" sz="1200" dirty="0"/>
              <a:t>It is important for supervisors to know how to broach conversations without it being awkward</a:t>
            </a:r>
          </a:p>
        </p:txBody>
      </p:sp>
      <p:sp>
        <p:nvSpPr>
          <p:cNvPr id="65538" name="TextBox 3">
            <a:extLst>
              <a:ext uri="{FF2B5EF4-FFF2-40B4-BE49-F238E27FC236}">
                <a16:creationId xmlns:a16="http://schemas.microsoft.com/office/drawing/2014/main" id="{07588565-40F4-4774-A380-52068F84A19C}"/>
              </a:ext>
            </a:extLst>
          </p:cNvPr>
          <p:cNvSpPr txBox="1">
            <a:spLocks noChangeArrowheads="1"/>
          </p:cNvSpPr>
          <p:nvPr/>
        </p:nvSpPr>
        <p:spPr bwMode="auto">
          <a:xfrm>
            <a:off x="323528" y="127760"/>
            <a:ext cx="761467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None/>
            </a:pPr>
            <a:r>
              <a:rPr lang="en-GB" sz="2000" dirty="0">
                <a:latin typeface="+mn-lt"/>
              </a:rPr>
              <a:t>Trainee survey: What would you most like supervisors to understand about supervising trainees from - and working with clients from - ethnic and cultural backgrounds different to their own?</a:t>
            </a:r>
          </a:p>
        </p:txBody>
      </p:sp>
      <p:sp>
        <p:nvSpPr>
          <p:cNvPr id="6" name="Oval Callout 5">
            <a:extLst>
              <a:ext uri="{FF2B5EF4-FFF2-40B4-BE49-F238E27FC236}">
                <a16:creationId xmlns:a16="http://schemas.microsoft.com/office/drawing/2014/main" id="{693301EA-F868-4355-BF29-47E856054F96}"/>
              </a:ext>
            </a:extLst>
          </p:cNvPr>
          <p:cNvSpPr/>
          <p:nvPr/>
        </p:nvSpPr>
        <p:spPr>
          <a:xfrm>
            <a:off x="-13292" y="1223822"/>
            <a:ext cx="2929108" cy="1989154"/>
          </a:xfrm>
          <a:prstGeom prst="wedgeEllipseCallout">
            <a:avLst>
              <a:gd name="adj1" fmla="val 51697"/>
              <a:gd name="adj2" fmla="val 66461"/>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GB" sz="1200" dirty="0"/>
              <a:t>It is important to talk about differences regardless of visible appearance, as some people's ethnicity gets assumed based on skin tone but that does not reveal ethnic or cultural background. </a:t>
            </a:r>
          </a:p>
        </p:txBody>
      </p:sp>
      <p:sp>
        <p:nvSpPr>
          <p:cNvPr id="7" name="Rounded Rectangular Callout 6">
            <a:extLst>
              <a:ext uri="{FF2B5EF4-FFF2-40B4-BE49-F238E27FC236}">
                <a16:creationId xmlns:a16="http://schemas.microsoft.com/office/drawing/2014/main" id="{9F253EA1-0B55-4ED1-A82F-D1E53E3D9B3F}"/>
              </a:ext>
            </a:extLst>
          </p:cNvPr>
          <p:cNvSpPr/>
          <p:nvPr/>
        </p:nvSpPr>
        <p:spPr>
          <a:xfrm>
            <a:off x="6228186" y="1223822"/>
            <a:ext cx="2733273" cy="1852648"/>
          </a:xfrm>
          <a:prstGeom prst="wedgeRoundRectCallout">
            <a:avLst>
              <a:gd name="adj1" fmla="val 40786"/>
              <a:gd name="adj2" fmla="val 65703"/>
              <a:gd name="adj3" fmla="val 16667"/>
            </a:avLst>
          </a:prstGeom>
          <a:solidFill>
            <a:srgbClr val="FFFF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chor="ctr"/>
          <a:lstStyle/>
          <a:p>
            <a:pPr algn="ctr" eaLnBrk="1" hangingPunct="1">
              <a:defRPr/>
            </a:pPr>
            <a:r>
              <a:rPr lang="en-GB" sz="1200" dirty="0"/>
              <a:t>Oppression and its impact must be included in formulations for clients. With trainees - attending to racism and difference should be a standing agenda item. Supervisors should be naming this and not waiting for the trainee/client to do so.</a:t>
            </a:r>
          </a:p>
        </p:txBody>
      </p:sp>
      <p:sp>
        <p:nvSpPr>
          <p:cNvPr id="8" name="Oval Callout 7">
            <a:extLst>
              <a:ext uri="{FF2B5EF4-FFF2-40B4-BE49-F238E27FC236}">
                <a16:creationId xmlns:a16="http://schemas.microsoft.com/office/drawing/2014/main" id="{93E8EDD2-DDDC-46D2-892E-2E6EECD9E165}"/>
              </a:ext>
            </a:extLst>
          </p:cNvPr>
          <p:cNvSpPr/>
          <p:nvPr/>
        </p:nvSpPr>
        <p:spPr>
          <a:xfrm>
            <a:off x="-13292" y="4154767"/>
            <a:ext cx="2803094" cy="1621631"/>
          </a:xfrm>
          <a:prstGeom prst="wedgeEllipseCallout">
            <a:avLst>
              <a:gd name="adj1" fmla="val -36695"/>
              <a:gd name="adj2" fmla="val 61162"/>
            </a:avLst>
          </a:prstGeom>
          <a:solidFill>
            <a:srgbClr val="CEFEE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anchor="ctr"/>
          <a:lstStyle/>
          <a:p>
            <a:pPr algn="ctr" eaLnBrk="1" hangingPunct="1">
              <a:defRPr/>
            </a:pPr>
            <a:r>
              <a:rPr lang="en-GB" sz="1200" dirty="0"/>
              <a:t>That racism and prejudice is something that trainees of colour will be experiencing on an ongoing basis, and it needs to be attended to.</a:t>
            </a:r>
          </a:p>
        </p:txBody>
      </p:sp>
      <p:sp>
        <p:nvSpPr>
          <p:cNvPr id="11" name="Oval Callout 10">
            <a:extLst>
              <a:ext uri="{FF2B5EF4-FFF2-40B4-BE49-F238E27FC236}">
                <a16:creationId xmlns:a16="http://schemas.microsoft.com/office/drawing/2014/main" id="{5E93F369-81C7-41B4-B749-6DB87D2424BB}"/>
              </a:ext>
            </a:extLst>
          </p:cNvPr>
          <p:cNvSpPr/>
          <p:nvPr/>
        </p:nvSpPr>
        <p:spPr>
          <a:xfrm>
            <a:off x="5612456" y="3771467"/>
            <a:ext cx="3577893" cy="1852648"/>
          </a:xfrm>
          <a:prstGeom prst="wedgeEllipseCallout">
            <a:avLst>
              <a:gd name="adj1" fmla="val 25876"/>
              <a:gd name="adj2" fmla="val 78469"/>
            </a:avLst>
          </a:prstGeom>
          <a:solidFill>
            <a:srgbClr val="FCD9B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gn="ctr" eaLnBrk="1" hangingPunct="1">
              <a:defRPr/>
            </a:pPr>
            <a:r>
              <a:rPr lang="en-GB" sz="1200" dirty="0"/>
              <a:t>It is important for supervisors to </a:t>
            </a:r>
          </a:p>
          <a:p>
            <a:pPr algn="ctr" eaLnBrk="1" hangingPunct="1">
              <a:defRPr/>
            </a:pPr>
            <a:r>
              <a:rPr lang="en-GB" sz="1200" dirty="0"/>
              <a:t>want to know about my background and be open about what they do and don't know - the pressure shouldn't be on me to educate but there should be spaces that they can go to if they would like to know more.</a:t>
            </a:r>
          </a:p>
        </p:txBody>
      </p:sp>
      <p:sp>
        <p:nvSpPr>
          <p:cNvPr id="65554" name="TextBox 1">
            <a:extLst>
              <a:ext uri="{FF2B5EF4-FFF2-40B4-BE49-F238E27FC236}">
                <a16:creationId xmlns:a16="http://schemas.microsoft.com/office/drawing/2014/main" id="{5DF7C940-77F6-4103-8D38-2AAE34477D40}"/>
              </a:ext>
            </a:extLst>
          </p:cNvPr>
          <p:cNvSpPr txBox="1">
            <a:spLocks noChangeArrowheads="1"/>
          </p:cNvSpPr>
          <p:nvPr/>
        </p:nvSpPr>
        <p:spPr bwMode="auto">
          <a:xfrm>
            <a:off x="6993445" y="6021288"/>
            <a:ext cx="18895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1600" i="1" dirty="0">
                <a:latin typeface="Calibri" panose="020F0502020204030204" pitchFamily="34" charset="0"/>
                <a:ea typeface="ヒラギノ角ゴ Pro W3"/>
              </a:rPr>
              <a:t>Quotes from Trainee survey, March 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9E992153-855A-0168-902D-12C88DC1D4BF}"/>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8BF02948-08FB-AF2D-308F-E30E2ED939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93906A6C-0A00-E981-C7D3-316FF8E100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349033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A521D4F-56E3-5936-6EA6-C18F920CFF68}"/>
              </a:ext>
            </a:extLst>
          </p:cNvPr>
          <p:cNvSpPr>
            <a:spLocks noGrp="1"/>
          </p:cNvSpPr>
          <p:nvPr>
            <p:ph type="title"/>
          </p:nvPr>
        </p:nvSpPr>
        <p:spPr>
          <a:xfrm>
            <a:off x="1907704" y="332656"/>
            <a:ext cx="5937755" cy="1800200"/>
          </a:xfrm>
        </p:spPr>
        <p:txBody>
          <a:bodyPr>
            <a:normAutofit fontScale="90000"/>
          </a:bodyPr>
          <a:lstStyle/>
          <a:p>
            <a:r>
              <a:rPr lang="en-US" sz="2400" kern="1200" cap="all" spc="200" baseline="0" dirty="0">
                <a:solidFill>
                  <a:schemeClr val="tx1"/>
                </a:solidFill>
                <a:latin typeface="+mj-lt"/>
                <a:ea typeface="+mj-ea"/>
                <a:cs typeface="+mj-cs"/>
              </a:rPr>
              <a:t>Resources to support </a:t>
            </a:r>
            <a:br>
              <a:rPr lang="en-US" sz="2400" kern="1200" cap="all" spc="200" baseline="0" dirty="0">
                <a:solidFill>
                  <a:schemeClr val="tx1"/>
                </a:solidFill>
                <a:latin typeface="+mj-lt"/>
                <a:ea typeface="+mj-ea"/>
                <a:cs typeface="+mj-cs"/>
              </a:rPr>
            </a:br>
            <a:r>
              <a:rPr lang="en-US" sz="2400" kern="1200" cap="all" spc="200" baseline="0" dirty="0">
                <a:solidFill>
                  <a:schemeClr val="tx1"/>
                </a:solidFill>
                <a:latin typeface="+mj-lt"/>
                <a:ea typeface="+mj-ea"/>
                <a:cs typeface="+mj-cs"/>
              </a:rPr>
              <a:t>supervision conversations about </a:t>
            </a:r>
            <a:br>
              <a:rPr lang="en-US" sz="2400" kern="1200" cap="all" spc="200" baseline="0" dirty="0">
                <a:solidFill>
                  <a:schemeClr val="tx1"/>
                </a:solidFill>
                <a:latin typeface="+mj-lt"/>
                <a:ea typeface="+mj-ea"/>
                <a:cs typeface="+mj-cs"/>
              </a:rPr>
            </a:br>
            <a:r>
              <a:rPr lang="en-US" sz="2400" kern="1200" cap="all" spc="200" baseline="0" dirty="0">
                <a:solidFill>
                  <a:schemeClr val="tx1"/>
                </a:solidFill>
                <a:latin typeface="+mj-lt"/>
                <a:ea typeface="+mj-ea"/>
                <a:cs typeface="+mj-cs"/>
              </a:rPr>
              <a:t>(and the assessment of)</a:t>
            </a:r>
            <a:br>
              <a:rPr lang="en-US" sz="2400" kern="1200" cap="all" spc="200" baseline="0" dirty="0">
                <a:solidFill>
                  <a:schemeClr val="tx1"/>
                </a:solidFill>
                <a:latin typeface="+mj-lt"/>
                <a:ea typeface="+mj-ea"/>
                <a:cs typeface="+mj-cs"/>
              </a:rPr>
            </a:br>
            <a:r>
              <a:rPr lang="en-US" sz="2400" kern="1200" cap="all" spc="200" baseline="0" dirty="0">
                <a:solidFill>
                  <a:schemeClr val="tx1"/>
                </a:solidFill>
                <a:latin typeface="+mj-lt"/>
                <a:ea typeface="+mj-ea"/>
                <a:cs typeface="+mj-cs"/>
              </a:rPr>
              <a:t>inclusivity and cultural sensitivity</a:t>
            </a:r>
            <a:endParaRPr lang="en-GB" dirty="0">
              <a:solidFill>
                <a:schemeClr val="tx1"/>
              </a:solidFill>
            </a:endParaRPr>
          </a:p>
        </p:txBody>
      </p:sp>
      <p:sp>
        <p:nvSpPr>
          <p:cNvPr id="7" name="TextBox 6">
            <a:extLst>
              <a:ext uri="{FF2B5EF4-FFF2-40B4-BE49-F238E27FC236}">
                <a16:creationId xmlns:a16="http://schemas.microsoft.com/office/drawing/2014/main" id="{D58C74C8-5ED0-4FF3-27DB-9EF1E7B6AB2A}"/>
              </a:ext>
            </a:extLst>
          </p:cNvPr>
          <p:cNvSpPr txBox="1"/>
          <p:nvPr/>
        </p:nvSpPr>
        <p:spPr>
          <a:xfrm>
            <a:off x="4572000" y="2473146"/>
            <a:ext cx="4395164" cy="4124206"/>
          </a:xfrm>
          <a:prstGeom prst="rect">
            <a:avLst/>
          </a:prstGeom>
          <a:noFill/>
        </p:spPr>
        <p:txBody>
          <a:bodyPr wrap="square" rtlCol="0">
            <a:spAutoFit/>
          </a:bodyPr>
          <a:lstStyle/>
          <a:p>
            <a:r>
              <a:rPr lang="en-GB" b="1" dirty="0"/>
              <a:t> Recommended reading:</a:t>
            </a:r>
          </a:p>
          <a:p>
            <a:endParaRPr lang="en-US" sz="1400" dirty="0"/>
          </a:p>
          <a:p>
            <a:pPr marL="285750" indent="-285750">
              <a:buFont typeface="Arial" panose="020B0604020202020204" pitchFamily="34" charset="0"/>
              <a:buChar char="•"/>
            </a:pPr>
            <a:r>
              <a:rPr lang="en-GB" sz="1350" dirty="0" err="1"/>
              <a:t>Cénat</a:t>
            </a:r>
            <a:r>
              <a:rPr lang="en-GB" sz="1350" dirty="0"/>
              <a:t>, J.M. (2023) </a:t>
            </a:r>
            <a:r>
              <a:rPr lang="en-GB" sz="1350" b="0" i="0" u="none" strike="noStrike" baseline="0" dirty="0"/>
              <a:t>Complex Racial Trauma: Evidence, Theory, Assessment, and Treatment. </a:t>
            </a:r>
            <a:r>
              <a:rPr lang="en-GB" sz="1350" b="0" i="1" u="none" strike="noStrike" baseline="0" dirty="0"/>
              <a:t>Perspectives on Psychological Science</a:t>
            </a:r>
            <a:r>
              <a:rPr lang="en-GB" sz="1350" b="0" i="0" u="none" strike="noStrike" baseline="0" dirty="0"/>
              <a:t>, 18(3) 675–687 </a:t>
            </a:r>
            <a:r>
              <a:rPr lang="en-GB" sz="135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access here</a:t>
            </a:r>
            <a:endParaRPr lang="en-GB" sz="1350" dirty="0">
              <a:solidFill>
                <a:srgbClr val="000000"/>
              </a:solidFill>
              <a:effectLst/>
              <a:latin typeface="Aptos" panose="020B0004020202020204" pitchFamily="34" charset="0"/>
              <a:ea typeface="Times New Roman" panose="02020603050405020304" pitchFamily="18" charset="0"/>
              <a:cs typeface="Aptos" panose="020B0004020202020204" pitchFamily="34" charset="0"/>
            </a:endParaRPr>
          </a:p>
          <a:p>
            <a:pPr marL="285750" indent="-285750">
              <a:buFont typeface="Arial" panose="020B0604020202020204" pitchFamily="34" charset="0"/>
              <a:buChar char="•"/>
            </a:pPr>
            <a:r>
              <a:rPr lang="en-GB" sz="135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Coyle A &amp; Lochner, J. 2011. Religion, spirituality and therapeutic practice: practical guidance. </a:t>
            </a:r>
            <a:r>
              <a:rPr lang="en-GB" sz="1350" i="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Psychologist</a:t>
            </a:r>
            <a:r>
              <a:rPr lang="en-GB" sz="135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24.264-266. </a:t>
            </a:r>
            <a:r>
              <a:rPr lang="en-GB" sz="1350" u="sng" dirty="0">
                <a:solidFill>
                  <a:srgbClr val="000000"/>
                </a:solidFill>
                <a:effectLst/>
                <a:latin typeface="Aptos" panose="020B0004020202020204" pitchFamily="34" charset="0"/>
                <a:ea typeface="Times New Roman" panose="02020603050405020304" pitchFamily="18" charset="0"/>
                <a:cs typeface="Aptos" panose="020B0004020202020204" pitchFamily="34" charset="0"/>
                <a:hlinkClick r:id="rId3"/>
              </a:rPr>
              <a:t>on this link</a:t>
            </a:r>
            <a:endParaRPr lang="en-US" sz="1350" dirty="0"/>
          </a:p>
          <a:p>
            <a:pPr marL="285750" indent="-285750">
              <a:buFont typeface="Arial" panose="020B0604020202020204" pitchFamily="34" charset="0"/>
              <a:buChar char="•"/>
            </a:pPr>
            <a:r>
              <a:rPr lang="en-US" sz="1350" dirty="0"/>
              <a:t>Hardy, K.V. and </a:t>
            </a:r>
            <a:r>
              <a:rPr lang="en-US" sz="1350" dirty="0" err="1"/>
              <a:t>Laszloffy</a:t>
            </a:r>
            <a:r>
              <a:rPr lang="en-US" sz="1350" dirty="0"/>
              <a:t>, T. (1995) The cultural genogram: key to training culturally competent family therapists. </a:t>
            </a:r>
            <a:r>
              <a:rPr lang="en-US" sz="1350" i="1" dirty="0"/>
              <a:t>Journal of Marital and Family Therapy </a:t>
            </a:r>
            <a:r>
              <a:rPr lang="en-US" sz="1350" dirty="0"/>
              <a:t>21(3): 227-23 </a:t>
            </a:r>
            <a:r>
              <a:rPr lang="en-GB" sz="1350" dirty="0">
                <a:hlinkClick r:id="rId4"/>
              </a:rPr>
              <a:t>access paper here</a:t>
            </a:r>
            <a:endParaRPr lang="en-US" sz="1350" dirty="0"/>
          </a:p>
          <a:p>
            <a:pPr marL="285750" indent="-285750" algn="l">
              <a:buFont typeface="Arial" panose="020B0604020202020204" pitchFamily="34" charset="0"/>
              <a:buChar char="•"/>
            </a:pPr>
            <a:r>
              <a:rPr lang="en-GB" sz="1350" b="0" i="0" u="none" strike="noStrike" baseline="0" dirty="0"/>
              <a:t>McMahon, A. (2020) Five reflective touchstones to foster supervisor humility, </a:t>
            </a:r>
            <a:r>
              <a:rPr lang="en-GB" sz="1350" b="0" i="1" u="none" strike="noStrike" baseline="0" dirty="0"/>
              <a:t>The Clinical Supervisor</a:t>
            </a:r>
            <a:r>
              <a:rPr lang="en-GB" sz="1350" b="0" i="0" u="none" strike="noStrike" baseline="0" dirty="0"/>
              <a:t>, 39:2, 178-197 </a:t>
            </a:r>
            <a:r>
              <a:rPr lang="en-GB" sz="1350" b="0" i="0" u="none" strike="noStrike" baseline="0" dirty="0">
                <a:hlinkClick r:id="rId5"/>
              </a:rPr>
              <a:t>on this link</a:t>
            </a:r>
            <a:endParaRPr lang="en-GB" sz="1350" b="0" i="0" u="none" strike="noStrike" baseline="0" dirty="0"/>
          </a:p>
          <a:p>
            <a:pPr marL="285750" indent="-285750">
              <a:buFont typeface="Arial" panose="020B0604020202020204" pitchFamily="34" charset="0"/>
              <a:buChar char="•"/>
            </a:pPr>
            <a:r>
              <a:rPr lang="en-GB" sz="1350"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Vieten</a:t>
            </a:r>
            <a:r>
              <a:rPr lang="en-GB" sz="135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C &amp; </a:t>
            </a:r>
            <a:r>
              <a:rPr lang="en-GB" sz="1350"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Lukoff</a:t>
            </a:r>
            <a:r>
              <a:rPr lang="en-GB" sz="135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D. 2022, Spiritual and religious competencies in psychology. </a:t>
            </a:r>
            <a:r>
              <a:rPr lang="en-GB" sz="1350" i="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American Psychological Association</a:t>
            </a:r>
            <a:r>
              <a:rPr lang="en-GB" sz="135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77, 1, 26-38 </a:t>
            </a:r>
            <a:endParaRPr lang="en-GB" sz="1350" b="0" i="0" u="none" strike="noStrike" baseline="0" dirty="0"/>
          </a:p>
          <a:p>
            <a:pPr algn="l"/>
            <a:endParaRPr lang="en-GB" sz="1400" dirty="0"/>
          </a:p>
        </p:txBody>
      </p:sp>
      <p:sp>
        <p:nvSpPr>
          <p:cNvPr id="9" name="TextBox 8">
            <a:extLst>
              <a:ext uri="{FF2B5EF4-FFF2-40B4-BE49-F238E27FC236}">
                <a16:creationId xmlns:a16="http://schemas.microsoft.com/office/drawing/2014/main" id="{44F9F821-8A52-0C57-30C3-6D1A26005D92}"/>
              </a:ext>
            </a:extLst>
          </p:cNvPr>
          <p:cNvSpPr txBox="1"/>
          <p:nvPr/>
        </p:nvSpPr>
        <p:spPr>
          <a:xfrm>
            <a:off x="1403648" y="2465512"/>
            <a:ext cx="3052009" cy="4247317"/>
          </a:xfrm>
          <a:prstGeom prst="rect">
            <a:avLst/>
          </a:prstGeom>
          <a:noFill/>
        </p:spPr>
        <p:txBody>
          <a:bodyPr wrap="square" rtlCol="0">
            <a:spAutoFit/>
          </a:bodyPr>
          <a:lstStyle/>
          <a:p>
            <a:r>
              <a:rPr lang="en-GB" b="1" dirty="0">
                <a:solidFill>
                  <a:schemeClr val="bg1"/>
                </a:solidFill>
              </a:rPr>
              <a:t>Online resources:</a:t>
            </a:r>
          </a:p>
          <a:p>
            <a:endParaRPr lang="en-GB" dirty="0"/>
          </a:p>
          <a:p>
            <a:r>
              <a:rPr lang="en-GB" dirty="0">
                <a:hlinkClick r:id="rId6"/>
              </a:rPr>
              <a:t>NCBI - tools for the assessment of cultural competence</a:t>
            </a:r>
            <a:endParaRPr lang="en-GB" dirty="0"/>
          </a:p>
          <a:p>
            <a:endParaRPr lang="en-GB" dirty="0"/>
          </a:p>
          <a:p>
            <a:r>
              <a:rPr lang="en-GB" dirty="0">
                <a:hlinkClick r:id="rId7"/>
              </a:rPr>
              <a:t>SAMHSA 2014 Improving cultural competence </a:t>
            </a:r>
            <a:endParaRPr lang="en-GB" dirty="0"/>
          </a:p>
          <a:p>
            <a:endParaRPr lang="en-GB" dirty="0"/>
          </a:p>
          <a:p>
            <a:r>
              <a:rPr lang="en-GB" altLang="en-US" sz="1800" dirty="0">
                <a:hlinkClick r:id="rId8"/>
              </a:rPr>
              <a:t>Social-GGRRAAACCEEESSS-and-the-LUUUTT-model</a:t>
            </a:r>
            <a:endParaRPr lang="en-GB" altLang="en-US" sz="1800"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868284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5DF3622E-5F83-BC3C-C9F7-744B74BE43AD}"/>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5C69ECDC-5BDA-08DE-1028-D36130ED0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5EBE62F0-F1C0-7706-5F3C-4ADFEA1133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349033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7E13135-1D47-1906-AC21-B46E150D07B4}"/>
              </a:ext>
            </a:extLst>
          </p:cNvPr>
          <p:cNvSpPr>
            <a:spLocks noGrp="1"/>
          </p:cNvSpPr>
          <p:nvPr>
            <p:ph idx="1"/>
          </p:nvPr>
        </p:nvSpPr>
        <p:spPr>
          <a:xfrm>
            <a:off x="4964996" y="620688"/>
            <a:ext cx="3739133" cy="6120680"/>
          </a:xfrm>
        </p:spPr>
        <p:txBody>
          <a:bodyPr anchor="ctr">
            <a:normAutofit/>
          </a:bodyPr>
          <a:lstStyle/>
          <a:p>
            <a:endParaRPr lang="en-GB" dirty="0"/>
          </a:p>
          <a:p>
            <a:endParaRPr lang="en-GB" dirty="0"/>
          </a:p>
        </p:txBody>
      </p:sp>
      <p:sp>
        <p:nvSpPr>
          <p:cNvPr id="5" name="Title 4">
            <a:extLst>
              <a:ext uri="{FF2B5EF4-FFF2-40B4-BE49-F238E27FC236}">
                <a16:creationId xmlns:a16="http://schemas.microsoft.com/office/drawing/2014/main" id="{4F57F1A1-E068-FDF7-D87A-84555CE542EC}"/>
              </a:ext>
            </a:extLst>
          </p:cNvPr>
          <p:cNvSpPr>
            <a:spLocks noGrp="1"/>
          </p:cNvSpPr>
          <p:nvPr>
            <p:ph type="title"/>
          </p:nvPr>
        </p:nvSpPr>
        <p:spPr>
          <a:xfrm>
            <a:off x="1369098" y="1809408"/>
            <a:ext cx="2952328" cy="3528392"/>
          </a:xfrm>
        </p:spPr>
        <p:txBody>
          <a:bodyPr>
            <a:normAutofit/>
          </a:bodyPr>
          <a:lstStyle/>
          <a:p>
            <a:r>
              <a:rPr lang="en-US" sz="2200" kern="1200" cap="all" spc="200" baseline="0" dirty="0">
                <a:solidFill>
                  <a:schemeClr val="tx1"/>
                </a:solidFill>
                <a:latin typeface="+mj-lt"/>
                <a:ea typeface="+mj-ea"/>
                <a:cs typeface="+mj-cs"/>
              </a:rPr>
              <a:t>Resources to support </a:t>
            </a:r>
            <a:br>
              <a:rPr lang="en-US" sz="2200" kern="1200" cap="all" spc="200" baseline="0" dirty="0">
                <a:solidFill>
                  <a:schemeClr val="tx1"/>
                </a:solidFill>
                <a:latin typeface="+mj-lt"/>
                <a:ea typeface="+mj-ea"/>
                <a:cs typeface="+mj-cs"/>
              </a:rPr>
            </a:br>
            <a:r>
              <a:rPr lang="en-US" sz="2200" kern="1200" cap="all" spc="200" baseline="0" dirty="0">
                <a:solidFill>
                  <a:schemeClr val="tx1"/>
                </a:solidFill>
                <a:latin typeface="+mj-lt"/>
                <a:ea typeface="+mj-ea"/>
                <a:cs typeface="+mj-cs"/>
              </a:rPr>
              <a:t>conversations about ‘race’ and racism in intercultural supervision</a:t>
            </a:r>
            <a:endParaRPr lang="en-GB" sz="2200" dirty="0">
              <a:solidFill>
                <a:schemeClr val="tx1"/>
              </a:solidFill>
            </a:endParaRPr>
          </a:p>
        </p:txBody>
      </p:sp>
      <p:sp>
        <p:nvSpPr>
          <p:cNvPr id="7" name="TextBox 6">
            <a:extLst>
              <a:ext uri="{FF2B5EF4-FFF2-40B4-BE49-F238E27FC236}">
                <a16:creationId xmlns:a16="http://schemas.microsoft.com/office/drawing/2014/main" id="{EB7A8A1B-35CF-E73E-E33C-E01752519D7D}"/>
              </a:ext>
            </a:extLst>
          </p:cNvPr>
          <p:cNvSpPr txBox="1"/>
          <p:nvPr/>
        </p:nvSpPr>
        <p:spPr>
          <a:xfrm>
            <a:off x="4572000" y="476672"/>
            <a:ext cx="4478310" cy="6024726"/>
          </a:xfrm>
          <a:prstGeom prst="rect">
            <a:avLst/>
          </a:prstGeom>
          <a:noFill/>
        </p:spPr>
        <p:txBody>
          <a:bodyPr wrap="square" rtlCol="0">
            <a:spAutoFit/>
          </a:bodyPr>
          <a:lstStyle/>
          <a:p>
            <a:r>
              <a:rPr lang="en-GB" b="1" dirty="0"/>
              <a:t>  Recommended reading </a:t>
            </a:r>
            <a:r>
              <a:rPr lang="en-GB" b="1"/>
              <a:t>and listening</a:t>
            </a:r>
            <a:endParaRPr lang="en-GB" b="1" dirty="0"/>
          </a:p>
          <a:p>
            <a:endParaRPr lang="en-GB" sz="1200" b="1" dirty="0"/>
          </a:p>
          <a:p>
            <a:pPr marL="285750" indent="-285750">
              <a:buFont typeface="Arial" panose="020B0604020202020204" pitchFamily="34" charset="0"/>
              <a:buChar char="•"/>
            </a:pPr>
            <a:r>
              <a:rPr lang="en-GB" sz="1350" dirty="0" err="1"/>
              <a:t>Ababio</a:t>
            </a:r>
            <a:r>
              <a:rPr lang="en-GB" sz="1350" dirty="0"/>
              <a:t>, B. (Ed) (2024) </a:t>
            </a:r>
            <a:r>
              <a:rPr lang="en-GB" sz="1350" i="1" dirty="0"/>
              <a:t>Intercultural supervision in therapeutic practice: dialogues, perspectives and reflections</a:t>
            </a:r>
            <a:r>
              <a:rPr lang="en-GB" sz="1350" dirty="0"/>
              <a:t>. Routledge</a:t>
            </a:r>
          </a:p>
          <a:p>
            <a:pPr marL="285750" indent="-285750">
              <a:buFont typeface="Arial" panose="020B0604020202020204" pitchFamily="34" charset="0"/>
              <a:buChar char="•"/>
            </a:pPr>
            <a:r>
              <a:rPr lang="en-GB" sz="1350" dirty="0" err="1">
                <a:effectLst/>
                <a:ea typeface="Times New Roman" panose="02020603050405020304" pitchFamily="18" charset="0"/>
              </a:rPr>
              <a:t>Ababio</a:t>
            </a:r>
            <a:r>
              <a:rPr lang="en-GB" sz="1350" dirty="0">
                <a:effectLst/>
                <a:ea typeface="Times New Roman" panose="02020603050405020304" pitchFamily="18" charset="0"/>
              </a:rPr>
              <a:t>, B. Interview #9: Building Bridges in Intercultural Therapy. Maudsley Learning Podcast: Psychiatry &amp; Psychotherapy - </a:t>
            </a:r>
            <a:r>
              <a:rPr lang="en-GB" sz="1350" dirty="0">
                <a:effectLst/>
                <a:ea typeface="Calibri" panose="020F0502020204030204" pitchFamily="34" charset="0"/>
              </a:rPr>
              <a:t>on Apple Podcasts </a:t>
            </a:r>
            <a:r>
              <a:rPr lang="en-GB" sz="1350" u="sng" dirty="0">
                <a:solidFill>
                  <a:srgbClr val="0000FF"/>
                </a:solidFill>
                <a:effectLst/>
                <a:ea typeface="Calibri" panose="020F0502020204030204" pitchFamily="34" charset="0"/>
                <a:hlinkClick r:id="rId2"/>
              </a:rPr>
              <a:t>here</a:t>
            </a:r>
            <a:endParaRPr lang="en-GB" sz="1350" dirty="0">
              <a:effectLst/>
              <a:ea typeface="Calibri" panose="020F0502020204030204" pitchFamily="34" charset="0"/>
            </a:endParaRPr>
          </a:p>
          <a:p>
            <a:pPr marL="285750" indent="-285750">
              <a:buFont typeface="Arial" panose="020B0604020202020204" pitchFamily="34" charset="0"/>
              <a:buChar char="•"/>
            </a:pPr>
            <a:r>
              <a:rPr lang="en-GB" sz="1350" dirty="0"/>
              <a:t>Bartell (2016) Initial validation of the race-ethnicity supervision scale (RESS). Thesis, Marquette University.  Appendix F </a:t>
            </a:r>
            <a:r>
              <a:rPr lang="en-GB" sz="1350" dirty="0">
                <a:hlinkClick r:id="rId3"/>
              </a:rPr>
              <a:t>access full thesis here</a:t>
            </a:r>
            <a:endParaRPr lang="en-GB" sz="1350" dirty="0"/>
          </a:p>
          <a:p>
            <a:pPr marL="285750" indent="-285750" algn="l">
              <a:buFont typeface="Arial" panose="020B0604020202020204" pitchFamily="34" charset="0"/>
              <a:buChar char="•"/>
            </a:pPr>
            <a:r>
              <a:rPr lang="en-GB" sz="1350" dirty="0"/>
              <a:t>Ebubedike, N. et al. (2024) </a:t>
            </a:r>
            <a:r>
              <a:rPr lang="en-GB" sz="1350" i="0" u="none" strike="noStrike" baseline="0" dirty="0"/>
              <a:t>The Relentless Nature of Whiteness’: Black Psychologists' Experiences of Racial Microaggressions in Cross-Cultural Supervision</a:t>
            </a:r>
            <a:endParaRPr lang="en-GB" sz="1350" dirty="0"/>
          </a:p>
          <a:p>
            <a:pPr marL="285750" indent="-285750">
              <a:buFont typeface="Arial" panose="020B0604020202020204" pitchFamily="34" charset="0"/>
              <a:buChar char="•"/>
            </a:pPr>
            <a:r>
              <a:rPr lang="en-GB" sz="1350" dirty="0"/>
              <a:t>Jang et al (2020) Cross-cultural supervision: racial/ethnic minority supervisees’ perspectives. </a:t>
            </a:r>
            <a:r>
              <a:rPr lang="en-GB" sz="1350" i="1" dirty="0"/>
              <a:t>The Journal of </a:t>
            </a:r>
            <a:r>
              <a:rPr lang="en-GB" sz="1350" i="1" dirty="0" err="1"/>
              <a:t>Counseling</a:t>
            </a:r>
            <a:r>
              <a:rPr lang="en-GB" sz="1350" i="1" dirty="0"/>
              <a:t> Research and Practice</a:t>
            </a:r>
            <a:r>
              <a:rPr lang="en-GB" sz="1350" dirty="0"/>
              <a:t>, 5, 2, 1-19 </a:t>
            </a:r>
            <a:r>
              <a:rPr lang="en-GB" sz="1350" dirty="0">
                <a:hlinkClick r:id="rId4"/>
              </a:rPr>
              <a:t>access PDF here</a:t>
            </a:r>
            <a:endParaRPr lang="en-GB" sz="1350" dirty="0"/>
          </a:p>
          <a:p>
            <a:pPr marL="285750" indent="-285750">
              <a:buFont typeface="Arial" panose="020B0604020202020204" pitchFamily="34" charset="0"/>
              <a:buChar char="•"/>
            </a:pPr>
            <a:r>
              <a:rPr lang="en-GB" sz="1350" dirty="0"/>
              <a:t>Jones, C. , Welfare, L., Melchior, S. &amp; Cash, R. (2019) Broaching as a strategy for intercultural understanding in clinical supervision, </a:t>
            </a:r>
            <a:r>
              <a:rPr lang="en-GB" sz="1350" i="1" dirty="0"/>
              <a:t>The Clinical Supervisor,</a:t>
            </a:r>
            <a:r>
              <a:rPr lang="en-GB" sz="1350" dirty="0"/>
              <a:t> 38:1, 1-16. </a:t>
            </a:r>
            <a:r>
              <a:rPr lang="en-GB" sz="1350" dirty="0">
                <a:hlinkClick r:id="rId5"/>
              </a:rPr>
              <a:t>access PDF here</a:t>
            </a:r>
            <a:endParaRPr lang="en-GB" sz="1350" dirty="0"/>
          </a:p>
          <a:p>
            <a:pPr marL="285750" indent="-285750">
              <a:buFont typeface="Arial" panose="020B0604020202020204" pitchFamily="34" charset="0"/>
              <a:buChar char="•"/>
            </a:pPr>
            <a:r>
              <a:rPr lang="en-GB" sz="1350" b="0" i="0" u="none" strike="noStrike" baseline="0" dirty="0" err="1">
                <a:solidFill>
                  <a:srgbClr val="000000"/>
                </a:solidFill>
              </a:rPr>
              <a:t>Vekaria</a:t>
            </a:r>
            <a:r>
              <a:rPr lang="en-GB" sz="1350" b="0" i="0" u="none" strike="noStrike" baseline="0" dirty="0">
                <a:solidFill>
                  <a:srgbClr val="000000"/>
                </a:solidFill>
              </a:rPr>
              <a:t>, B., T. Thomas, P. Phiri, and M. Ononaiye (2023). Exploring the Supervisory Relationship in the Context of Culturally Responsive Supervision: A Supervisee's Perspective. </a:t>
            </a:r>
            <a:r>
              <a:rPr lang="en-GB" sz="1350" b="0" i="1" u="none" strike="noStrike" baseline="0" dirty="0">
                <a:solidFill>
                  <a:srgbClr val="000000"/>
                </a:solidFill>
              </a:rPr>
              <a:t>The Cognitive Behaviour </a:t>
            </a:r>
            <a:r>
              <a:rPr lang="pt-BR" sz="1350" b="0" i="1" u="none" strike="noStrike" baseline="0" dirty="0">
                <a:solidFill>
                  <a:srgbClr val="000000"/>
                </a:solidFill>
              </a:rPr>
              <a:t>Therapist </a:t>
            </a:r>
            <a:r>
              <a:rPr lang="pt-BR" sz="1350" b="0" i="0" u="none" strike="noStrike" baseline="0" dirty="0">
                <a:solidFill>
                  <a:srgbClr val="000000"/>
                </a:solidFill>
              </a:rPr>
              <a:t>16: e22 </a:t>
            </a:r>
            <a:r>
              <a:rPr lang="en-GB" sz="1350" u="sng" kern="100" dirty="0">
                <a:solidFill>
                  <a:srgbClr val="467886"/>
                </a:solidFill>
                <a:effectLst/>
                <a:ea typeface="Aptos" panose="020B0004020202020204" pitchFamily="34" charset="0"/>
                <a:cs typeface="Times New Roman" panose="02020603050405020304" pitchFamily="18" charset="0"/>
                <a:hlinkClick r:id="rId6"/>
              </a:rPr>
              <a:t>access full PDF here</a:t>
            </a:r>
            <a:endParaRPr lang="en-GB" sz="1350" u="sng" kern="100" dirty="0">
              <a:solidFill>
                <a:srgbClr val="467886"/>
              </a:solidFill>
              <a:effectLst/>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340513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3352" y="467418"/>
            <a:ext cx="5797296" cy="1188720"/>
          </a:xfrm>
          <a:solidFill>
            <a:srgbClr val="FFFFFF"/>
          </a:solidFill>
        </p:spPr>
        <p:txBody>
          <a:bodyPr>
            <a:normAutofit/>
          </a:bodyPr>
          <a:lstStyle/>
          <a:p>
            <a:r>
              <a:rPr lang="en-GB" b="1" dirty="0"/>
              <a:t>Placement paperwork revisions for 2024</a:t>
            </a:r>
          </a:p>
        </p:txBody>
      </p:sp>
      <p:sp>
        <p:nvSpPr>
          <p:cNvPr id="3" name="Content Placeholder 2"/>
          <p:cNvSpPr>
            <a:spLocks noGrp="1"/>
          </p:cNvSpPr>
          <p:nvPr>
            <p:ph idx="1"/>
          </p:nvPr>
        </p:nvSpPr>
        <p:spPr>
          <a:xfrm>
            <a:off x="1331640" y="2016259"/>
            <a:ext cx="6552728" cy="3240360"/>
          </a:xfrm>
        </p:spPr>
        <p:txBody>
          <a:bodyPr>
            <a:normAutofit/>
          </a:bodyPr>
          <a:lstStyle/>
          <a:p>
            <a:pPr marL="0" indent="0" algn="ctr">
              <a:buNone/>
            </a:pPr>
            <a:r>
              <a:rPr lang="en-GB" sz="2000" dirty="0">
                <a:solidFill>
                  <a:srgbClr val="404040"/>
                </a:solidFill>
              </a:rPr>
              <a:t>These changes have been introduced in the context of our CCCU Course Revalidation in 2024 and in preparation for our BPS and HCPC reaccreditation in 2025.</a:t>
            </a:r>
          </a:p>
          <a:p>
            <a:pPr marL="0" indent="0" algn="ctr">
              <a:buNone/>
            </a:pPr>
            <a:endParaRPr lang="en-GB" sz="1200" dirty="0">
              <a:solidFill>
                <a:srgbClr val="404040"/>
              </a:solidFill>
            </a:endParaRPr>
          </a:p>
          <a:p>
            <a:pPr marL="0" indent="0" algn="ctr">
              <a:buNone/>
            </a:pPr>
            <a:r>
              <a:rPr lang="en-GB" sz="2000" dirty="0">
                <a:solidFill>
                  <a:srgbClr val="404040"/>
                </a:solidFill>
              </a:rPr>
              <a:t>The changes involve paying closer attention to the development of trainee competencies with respect to Equity, Diversity and Inclusion.</a:t>
            </a:r>
          </a:p>
        </p:txBody>
      </p:sp>
      <p:pic>
        <p:nvPicPr>
          <p:cNvPr id="4" name="Picture 3" descr="A close-up of a logo&#10;&#10;Description automatically generated">
            <a:extLst>
              <a:ext uri="{FF2B5EF4-FFF2-40B4-BE49-F238E27FC236}">
                <a16:creationId xmlns:a16="http://schemas.microsoft.com/office/drawing/2014/main" id="{5237F33E-A338-D826-5621-890C186B91D0}"/>
              </a:ext>
            </a:extLst>
          </p:cNvPr>
          <p:cNvPicPr>
            <a:picLocks noChangeAspect="1"/>
          </p:cNvPicPr>
          <p:nvPr/>
        </p:nvPicPr>
        <p:blipFill>
          <a:blip r:embed="rId2"/>
          <a:stretch>
            <a:fillRect/>
          </a:stretch>
        </p:blipFill>
        <p:spPr>
          <a:xfrm>
            <a:off x="5873121" y="4679633"/>
            <a:ext cx="1990725" cy="682625"/>
          </a:xfrm>
          <a:prstGeom prst="rect">
            <a:avLst/>
          </a:prstGeom>
        </p:spPr>
      </p:pic>
    </p:spTree>
    <p:extLst>
      <p:ext uri="{BB962C8B-B14F-4D97-AF65-F5344CB8AC3E}">
        <p14:creationId xmlns:p14="http://schemas.microsoft.com/office/powerpoint/2010/main" val="1933062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370A88A9-16B2-ABE7-10E6-3AAB846B1E55}"/>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9B0F351D-54E9-78E0-F543-F440E7054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5DAEDB43-2C07-4883-F344-29C82EE0AC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349033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1E2059E7-00F6-DF3A-B10E-71FA5F33B5F3}"/>
              </a:ext>
            </a:extLst>
          </p:cNvPr>
          <p:cNvSpPr>
            <a:spLocks noGrp="1"/>
          </p:cNvSpPr>
          <p:nvPr>
            <p:ph type="title"/>
          </p:nvPr>
        </p:nvSpPr>
        <p:spPr>
          <a:xfrm>
            <a:off x="1347994" y="1664804"/>
            <a:ext cx="2952328" cy="3528392"/>
          </a:xfrm>
        </p:spPr>
        <p:txBody>
          <a:bodyPr>
            <a:normAutofit/>
          </a:bodyPr>
          <a:lstStyle/>
          <a:p>
            <a:r>
              <a:rPr lang="en-US" sz="2200" kern="1200" cap="all" spc="200" baseline="0" dirty="0">
                <a:solidFill>
                  <a:schemeClr val="tx1"/>
                </a:solidFill>
                <a:latin typeface="+mj-lt"/>
                <a:ea typeface="+mj-ea"/>
                <a:cs typeface="+mj-cs"/>
              </a:rPr>
              <a:t>Resources to support </a:t>
            </a:r>
            <a:br>
              <a:rPr lang="en-US" sz="2200" kern="1200" cap="all" spc="200" baseline="0" dirty="0">
                <a:solidFill>
                  <a:schemeClr val="tx1"/>
                </a:solidFill>
                <a:latin typeface="+mj-lt"/>
                <a:ea typeface="+mj-ea"/>
                <a:cs typeface="+mj-cs"/>
              </a:rPr>
            </a:br>
            <a:r>
              <a:rPr lang="en-US" sz="2200" kern="1200" cap="all" spc="200" baseline="0" dirty="0">
                <a:solidFill>
                  <a:schemeClr val="tx1"/>
                </a:solidFill>
                <a:latin typeface="+mj-lt"/>
                <a:ea typeface="+mj-ea"/>
                <a:cs typeface="+mj-cs"/>
              </a:rPr>
              <a:t>supervision</a:t>
            </a:r>
            <a:br>
              <a:rPr lang="en-US" sz="2200" kern="1200" cap="all" spc="200" baseline="0" dirty="0">
                <a:solidFill>
                  <a:schemeClr val="tx1"/>
                </a:solidFill>
                <a:latin typeface="+mj-lt"/>
                <a:ea typeface="+mj-ea"/>
                <a:cs typeface="+mj-cs"/>
              </a:rPr>
            </a:br>
            <a:r>
              <a:rPr lang="en-US" sz="2200" kern="1200" cap="all" spc="200" baseline="0" dirty="0">
                <a:solidFill>
                  <a:schemeClr val="tx1"/>
                </a:solidFill>
                <a:latin typeface="+mj-lt"/>
                <a:ea typeface="+mj-ea"/>
                <a:cs typeface="+mj-cs"/>
              </a:rPr>
              <a:t>conversations about neurodiversity</a:t>
            </a:r>
            <a:endParaRPr lang="en-GB" sz="2200" dirty="0">
              <a:solidFill>
                <a:schemeClr val="tx1"/>
              </a:solidFill>
            </a:endParaRPr>
          </a:p>
        </p:txBody>
      </p:sp>
      <p:sp>
        <p:nvSpPr>
          <p:cNvPr id="7" name="TextBox 6">
            <a:extLst>
              <a:ext uri="{FF2B5EF4-FFF2-40B4-BE49-F238E27FC236}">
                <a16:creationId xmlns:a16="http://schemas.microsoft.com/office/drawing/2014/main" id="{62F621C3-1835-16B1-6115-5E981B801338}"/>
              </a:ext>
            </a:extLst>
          </p:cNvPr>
          <p:cNvSpPr txBox="1"/>
          <p:nvPr/>
        </p:nvSpPr>
        <p:spPr>
          <a:xfrm>
            <a:off x="4638318" y="320456"/>
            <a:ext cx="4392488" cy="5786199"/>
          </a:xfrm>
          <a:prstGeom prst="rect">
            <a:avLst/>
          </a:prstGeom>
          <a:noFill/>
        </p:spPr>
        <p:txBody>
          <a:bodyPr wrap="square" rtlCol="0">
            <a:spAutoFit/>
          </a:bodyPr>
          <a:lstStyle/>
          <a:p>
            <a:r>
              <a:rPr lang="en-GB" b="1" dirty="0"/>
              <a:t>  Helpful resources</a:t>
            </a:r>
          </a:p>
          <a:p>
            <a:endParaRPr lang="en-GB" sz="1600" b="1" dirty="0"/>
          </a:p>
          <a:p>
            <a:pPr marL="285750" indent="-285750">
              <a:buFont typeface="Arial" panose="020B0604020202020204" pitchFamily="34" charset="0"/>
              <a:buChar char="•"/>
            </a:pPr>
            <a:r>
              <a:rPr lang="en-GB" sz="1400" dirty="0"/>
              <a:t>Doyle, N. &amp; McDowall, A. (2022) Diamond in the rough? An “empty review” of research into “neurodiversity” and a road map for developing the inclusion agenda. </a:t>
            </a:r>
            <a:r>
              <a:rPr lang="en-GB" sz="1400" i="1" dirty="0"/>
              <a:t>Equality, Diversity and Inclusion: An International Journal</a:t>
            </a:r>
            <a:r>
              <a:rPr lang="en-GB" sz="1400" dirty="0"/>
              <a:t>, 41, 3, 352-382 </a:t>
            </a:r>
            <a:r>
              <a:rPr lang="en-GB" sz="1400" dirty="0">
                <a:hlinkClick r:id="rId2"/>
              </a:rPr>
              <a:t>full text access here</a:t>
            </a:r>
            <a:endParaRPr lang="en-GB" sz="1400" dirty="0"/>
          </a:p>
          <a:p>
            <a:pPr marL="285750" indent="-285750">
              <a:buFont typeface="Arial" panose="020B0604020202020204" pitchFamily="34" charset="0"/>
              <a:buChar char="•"/>
            </a:pPr>
            <a:r>
              <a:rPr lang="en-GB" sz="1400" dirty="0"/>
              <a:t>Milton et al. (2022) The double-empathy problem: ten years on. </a:t>
            </a:r>
            <a:r>
              <a:rPr lang="en-GB" sz="1400" i="1" dirty="0"/>
              <a:t>Autism</a:t>
            </a:r>
            <a:r>
              <a:rPr lang="en-GB" sz="1400" dirty="0"/>
              <a:t>, 26, 8, 1901–1903 </a:t>
            </a:r>
            <a:r>
              <a:rPr lang="en-GB" sz="1400" dirty="0">
                <a:hlinkClick r:id="rId3"/>
              </a:rPr>
              <a:t>https://doi.org/10.1177/13623613221129123</a:t>
            </a:r>
            <a:endParaRPr lang="en-GB" sz="1400" dirty="0"/>
          </a:p>
          <a:p>
            <a:pPr marL="285750" indent="-285750">
              <a:buFont typeface="Arial" panose="020B0604020202020204" pitchFamily="34" charset="0"/>
              <a:buChar char="•"/>
            </a:pPr>
            <a:r>
              <a:rPr lang="en-GB" sz="1400" dirty="0"/>
              <a:t>Shaw et al (2024) Barriers to healthcare and a ‘triple empathy problem’ may lead to adverse outcomes for autistic adults: A qualitative study. </a:t>
            </a:r>
            <a:r>
              <a:rPr lang="en-GB" sz="1400" i="1" dirty="0"/>
              <a:t>Autism</a:t>
            </a:r>
            <a:r>
              <a:rPr lang="en-GB" sz="1400" dirty="0"/>
              <a:t>, 28, 7, 1746–1757 </a:t>
            </a:r>
            <a:r>
              <a:rPr lang="en-GB" sz="1400" dirty="0">
                <a:hlinkClick r:id="rId4"/>
              </a:rPr>
              <a:t>https://doi.org/10.1177/13623613231205629</a:t>
            </a:r>
            <a:endParaRPr lang="en-GB" sz="1400" dirty="0"/>
          </a:p>
          <a:p>
            <a:pPr marL="285750" indent="-285750">
              <a:buFont typeface="Arial" panose="020B0604020202020204" pitchFamily="34" charset="0"/>
              <a:buChar char="•"/>
            </a:pPr>
            <a:r>
              <a:rPr lang="en-GB" sz="1400" dirty="0"/>
              <a:t>Walsh, B., Nixon, S., Walker, C., &amp; Doyle, N. (2015). Using a Clean Feedback Model to Facilitate the Learning Process. </a:t>
            </a:r>
            <a:r>
              <a:rPr lang="en-GB" sz="1400" i="1" dirty="0"/>
              <a:t>Creative Education</a:t>
            </a:r>
            <a:r>
              <a:rPr lang="en-GB" sz="1400" dirty="0"/>
              <a:t>, 6, 953-960. </a:t>
            </a:r>
            <a:r>
              <a:rPr lang="en-GB" sz="1400" dirty="0">
                <a:hlinkClick r:id="rId5"/>
              </a:rPr>
              <a:t>http://dx.doi.org/10.4236/ce.2015.610097</a:t>
            </a:r>
            <a:endParaRPr lang="en-GB" sz="1400" dirty="0"/>
          </a:p>
          <a:p>
            <a:pPr marL="285750" indent="-285750">
              <a:buFont typeface="Arial" panose="020B0604020202020204" pitchFamily="34" charset="0"/>
              <a:buChar char="•"/>
            </a:pPr>
            <a:r>
              <a:rPr lang="en-GB" sz="1400" dirty="0"/>
              <a:t>A guide to making accommodations for autistic people at work (including trainees) </a:t>
            </a:r>
            <a:r>
              <a:rPr lang="en-GB" sz="1400" dirty="0">
                <a:hlinkClick r:id="rId6"/>
              </a:rPr>
              <a:t>access here</a:t>
            </a:r>
            <a:endParaRPr lang="en-GB" sz="1400" dirty="0"/>
          </a:p>
          <a:p>
            <a:pPr marL="285750" indent="-285750">
              <a:buFont typeface="Arial" panose="020B0604020202020204" pitchFamily="34" charset="0"/>
              <a:buChar char="•"/>
            </a:pPr>
            <a:r>
              <a:rPr lang="en-GB" sz="1400" dirty="0"/>
              <a:t>A guide to reasonable adjustments for neurodiversity </a:t>
            </a:r>
            <a:r>
              <a:rPr lang="en-GB" sz="1400" dirty="0">
                <a:hlinkClick r:id="rId7"/>
              </a:rPr>
              <a:t>access here</a:t>
            </a:r>
            <a:endParaRPr lang="en-GB" sz="1400" dirty="0"/>
          </a:p>
          <a:p>
            <a:pPr marL="285750" indent="-285750">
              <a:buFont typeface="Arial" panose="020B0604020202020204" pitchFamily="34" charset="0"/>
              <a:buChar char="•"/>
            </a:pPr>
            <a:r>
              <a:rPr lang="en-GB" sz="1400" dirty="0"/>
              <a:t>Neurodiversity awareness </a:t>
            </a:r>
            <a:r>
              <a:rPr lang="en-GB" sz="1400" dirty="0">
                <a:hlinkClick r:id="rId8"/>
              </a:rPr>
              <a:t>IMI Toolkit</a:t>
            </a:r>
            <a:endParaRPr lang="en-GB" sz="1400" dirty="0"/>
          </a:p>
          <a:p>
            <a:pPr marL="285750" indent="-285750">
              <a:buFont typeface="Arial" panose="020B0604020202020204" pitchFamily="34" charset="0"/>
              <a:buChar char="•"/>
            </a:pPr>
            <a:endParaRPr lang="en-GB" sz="1400" dirty="0"/>
          </a:p>
        </p:txBody>
      </p:sp>
    </p:spTree>
    <p:extLst>
      <p:ext uri="{BB962C8B-B14F-4D97-AF65-F5344CB8AC3E}">
        <p14:creationId xmlns:p14="http://schemas.microsoft.com/office/powerpoint/2010/main" val="1410759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2CC9489C-7A57-68B0-19BB-CAB64BA71553}"/>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F475A795-35E8-7BA5-B456-80616BB12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A42EABD6-3356-8AB1-B01A-F2AE43D592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349033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22F637DC-7718-0ED1-55E6-840DC4C29D23}"/>
              </a:ext>
            </a:extLst>
          </p:cNvPr>
          <p:cNvSpPr>
            <a:spLocks noGrp="1"/>
          </p:cNvSpPr>
          <p:nvPr>
            <p:ph type="title"/>
          </p:nvPr>
        </p:nvSpPr>
        <p:spPr>
          <a:xfrm>
            <a:off x="1369098" y="1809408"/>
            <a:ext cx="2952328" cy="3528392"/>
          </a:xfrm>
        </p:spPr>
        <p:txBody>
          <a:bodyPr>
            <a:normAutofit/>
          </a:bodyPr>
          <a:lstStyle/>
          <a:p>
            <a:r>
              <a:rPr lang="en-US" sz="2200" kern="1200" cap="all" spc="200" baseline="0" dirty="0">
                <a:solidFill>
                  <a:schemeClr val="tx1"/>
                </a:solidFill>
                <a:latin typeface="+mj-lt"/>
                <a:ea typeface="+mj-ea"/>
                <a:cs typeface="+mj-cs"/>
              </a:rPr>
              <a:t>conversations in supervision about sexuality and gender as a cultural difference</a:t>
            </a:r>
            <a:endParaRPr lang="en-GB" sz="2200" dirty="0">
              <a:solidFill>
                <a:schemeClr val="tx1"/>
              </a:solidFill>
            </a:endParaRPr>
          </a:p>
        </p:txBody>
      </p:sp>
      <p:sp>
        <p:nvSpPr>
          <p:cNvPr id="7" name="TextBox 6">
            <a:extLst>
              <a:ext uri="{FF2B5EF4-FFF2-40B4-BE49-F238E27FC236}">
                <a16:creationId xmlns:a16="http://schemas.microsoft.com/office/drawing/2014/main" id="{1D23D3C1-06F0-AA5F-2A0D-9A70E0670069}"/>
              </a:ext>
            </a:extLst>
          </p:cNvPr>
          <p:cNvSpPr txBox="1"/>
          <p:nvPr/>
        </p:nvSpPr>
        <p:spPr>
          <a:xfrm>
            <a:off x="4665690" y="476672"/>
            <a:ext cx="4478310" cy="5386090"/>
          </a:xfrm>
          <a:prstGeom prst="rect">
            <a:avLst/>
          </a:prstGeom>
          <a:noFill/>
        </p:spPr>
        <p:txBody>
          <a:bodyPr wrap="square" rtlCol="0">
            <a:spAutoFit/>
          </a:bodyPr>
          <a:lstStyle/>
          <a:p>
            <a:r>
              <a:rPr lang="en-GB" b="1" dirty="0"/>
              <a:t>   Some reading you may find helpful</a:t>
            </a:r>
          </a:p>
          <a:p>
            <a:endParaRPr lang="en-GB" dirty="0">
              <a:effectLst/>
              <a:latin typeface="Aptos" panose="020B0004020202020204" pitchFamily="34" charset="0"/>
              <a:ea typeface="Aptos" panose="020B0004020202020204" pitchFamily="34" charset="0"/>
              <a:cs typeface="Aptos" panose="020B0004020202020204" pitchFamily="34" charset="0"/>
            </a:endParaRPr>
          </a:p>
          <a:p>
            <a:pPr marL="285750" indent="-285750">
              <a:buFont typeface="Arial" panose="020B0604020202020204" pitchFamily="34" charset="0"/>
              <a:buChar char="•"/>
            </a:pPr>
            <a:r>
              <a:rPr lang="en-GB" sz="1400" dirty="0">
                <a:latin typeface="Aptos" panose="020B0004020202020204" pitchFamily="34" charset="0"/>
                <a:ea typeface="Aptos" panose="020B0004020202020204" pitchFamily="34" charset="0"/>
                <a:cs typeface="Aptos" panose="020B0004020202020204" pitchFamily="34" charset="0"/>
              </a:rPr>
              <a:t>Bishop et al (2022) Therapist perspectives on the importance of LGB cultural competence in a mental health setting. </a:t>
            </a:r>
            <a:r>
              <a:rPr lang="en-GB" sz="1400" i="1" dirty="0">
                <a:latin typeface="Aptos" panose="020B0004020202020204" pitchFamily="34" charset="0"/>
                <a:ea typeface="Aptos" panose="020B0004020202020204" pitchFamily="34" charset="0"/>
                <a:cs typeface="Aptos" panose="020B0004020202020204" pitchFamily="34" charset="0"/>
              </a:rPr>
              <a:t>Couns </a:t>
            </a:r>
            <a:r>
              <a:rPr lang="en-GB" sz="1400" i="1" dirty="0" err="1">
                <a:latin typeface="Aptos" panose="020B0004020202020204" pitchFamily="34" charset="0"/>
                <a:ea typeface="Aptos" panose="020B0004020202020204" pitchFamily="34" charset="0"/>
                <a:cs typeface="Aptos" panose="020B0004020202020204" pitchFamily="34" charset="0"/>
              </a:rPr>
              <a:t>Psychother</a:t>
            </a:r>
            <a:r>
              <a:rPr lang="en-GB" sz="1400" i="1" dirty="0">
                <a:latin typeface="Aptos" panose="020B0004020202020204" pitchFamily="34" charset="0"/>
                <a:ea typeface="Aptos" panose="020B0004020202020204" pitchFamily="34" charset="0"/>
                <a:cs typeface="Aptos" panose="020B0004020202020204" pitchFamily="34" charset="0"/>
              </a:rPr>
              <a:t> Res</a:t>
            </a:r>
            <a:r>
              <a:rPr lang="en-GB" sz="1400" dirty="0">
                <a:latin typeface="Aptos" panose="020B0004020202020204" pitchFamily="34" charset="0"/>
                <a:ea typeface="Aptos" panose="020B0004020202020204" pitchFamily="34" charset="0"/>
                <a:cs typeface="Aptos" panose="020B0004020202020204" pitchFamily="34" charset="0"/>
              </a:rPr>
              <a:t>. 23, 995–1004. </a:t>
            </a:r>
            <a:r>
              <a:rPr lang="en-GB" sz="1400" dirty="0">
                <a:latin typeface="Aptos" panose="020B0004020202020204" pitchFamily="34" charset="0"/>
                <a:ea typeface="Aptos" panose="020B0004020202020204" pitchFamily="34" charset="0"/>
                <a:cs typeface="Aptos" panose="020B0004020202020204" pitchFamily="34" charset="0"/>
                <a:hlinkClick r:id="rId2"/>
              </a:rPr>
              <a:t>https://doi.org/10.1002/capr.12586</a:t>
            </a:r>
            <a:endParaRPr lang="en-GB" sz="1400" dirty="0">
              <a:latin typeface="Aptos" panose="020B0004020202020204" pitchFamily="34" charset="0"/>
              <a:ea typeface="Aptos" panose="020B0004020202020204" pitchFamily="34" charset="0"/>
              <a:cs typeface="Aptos" panose="020B0004020202020204" pitchFamily="34" charset="0"/>
            </a:endParaRPr>
          </a:p>
          <a:p>
            <a:pPr marL="285750" indent="-285750">
              <a:buFont typeface="Arial" panose="020B0604020202020204" pitchFamily="34" charset="0"/>
              <a:buChar char="•"/>
            </a:pPr>
            <a:r>
              <a:rPr lang="en-GB" sz="1400" dirty="0" err="1">
                <a:latin typeface="Aptos" panose="020B0004020202020204" pitchFamily="34" charset="0"/>
                <a:ea typeface="Aptos" panose="020B0004020202020204" pitchFamily="34" charset="0"/>
                <a:cs typeface="Aptos" panose="020B0004020202020204" pitchFamily="34" charset="0"/>
              </a:rPr>
              <a:t>Daiches</a:t>
            </a:r>
            <a:r>
              <a:rPr lang="en-GB" sz="1400" dirty="0">
                <a:latin typeface="Aptos" panose="020B0004020202020204" pitchFamily="34" charset="0"/>
                <a:ea typeface="Aptos" panose="020B0004020202020204" pitchFamily="34" charset="0"/>
                <a:cs typeface="Aptos" panose="020B0004020202020204" pitchFamily="34" charset="0"/>
              </a:rPr>
              <a:t> &amp; Anderson (2012) </a:t>
            </a:r>
            <a:r>
              <a:rPr lang="en-GB" sz="1400" dirty="0"/>
              <a:t>The experiences of training as a clinical psychologist with a minority sexual orientation. </a:t>
            </a:r>
            <a:r>
              <a:rPr lang="en-GB" sz="1400" dirty="0">
                <a:hlinkClick r:id="rId3"/>
              </a:rPr>
              <a:t>Forum article available here</a:t>
            </a:r>
            <a:endParaRPr lang="en-GB" sz="1400" dirty="0"/>
          </a:p>
          <a:p>
            <a:pPr marL="342900" lvl="0" indent="-342900">
              <a:buSzPts val="1000"/>
              <a:buFont typeface="Symbol" panose="05050102010706020507" pitchFamily="18" charset="2"/>
              <a:buChar char=""/>
              <a:tabLst>
                <a:tab pos="457200" algn="l"/>
              </a:tabLst>
            </a:pPr>
            <a:r>
              <a:rPr lang="en-GB" sz="1400" dirty="0">
                <a:solidFill>
                  <a:srgbClr val="000000"/>
                </a:solidFill>
                <a:latin typeface="Aptos" panose="020B0004020202020204" pitchFamily="34" charset="0"/>
                <a:ea typeface="Times New Roman" panose="02020603050405020304" pitchFamily="18" charset="0"/>
                <a:cs typeface="Aptos" panose="020B0004020202020204" pitchFamily="34" charset="0"/>
              </a:rPr>
              <a:t>Resources to support </a:t>
            </a:r>
            <a:r>
              <a:rPr lang="en-GB" sz="1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hlinkClick r:id="rId4"/>
              </a:rPr>
              <a:t>LGBT health and wellbeing</a:t>
            </a:r>
            <a:endParaRPr lang="en-GB" sz="1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endParaRPr>
          </a:p>
          <a:p>
            <a:pPr marL="342900" indent="-342900">
              <a:buSzPts val="1000"/>
              <a:buFont typeface="Symbol" panose="05050102010706020507" pitchFamily="18" charset="2"/>
              <a:buChar char=""/>
              <a:tabLst>
                <a:tab pos="457200" algn="l"/>
              </a:tabLst>
            </a:pPr>
            <a:r>
              <a:rPr lang="en-GB" sz="1400" i="0" dirty="0">
                <a:effectLst/>
                <a:latin typeface="+mj-lt"/>
              </a:rPr>
              <a:t>The Importance of LGBTQIA+ Inclusion in the Workplace </a:t>
            </a:r>
            <a:r>
              <a:rPr lang="en-GB" sz="1400" i="0" dirty="0">
                <a:effectLst/>
                <a:latin typeface="+mj-lt"/>
                <a:hlinkClick r:id="rId5"/>
              </a:rPr>
              <a:t>Institute of Government &amp; Public Policy</a:t>
            </a:r>
            <a:endParaRPr lang="en-GB" sz="1400" dirty="0">
              <a:latin typeface="+mj-lt"/>
            </a:endParaRPr>
          </a:p>
          <a:p>
            <a:pPr marL="342900" indent="-342900">
              <a:buSzPts val="1000"/>
              <a:buFont typeface="Symbol" panose="05050102010706020507" pitchFamily="18" charset="2"/>
              <a:buChar char=""/>
              <a:tabLst>
                <a:tab pos="457200" algn="l"/>
              </a:tabLst>
            </a:pPr>
            <a:r>
              <a:rPr lang="en-GB" sz="1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Gibbons et al (2005) Support for lesbian, gay and bisexual CP trainees </a:t>
            </a:r>
            <a:r>
              <a:rPr lang="en-GB" sz="1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hlinkClick r:id="rId6"/>
              </a:rPr>
              <a:t>DCP Forum article</a:t>
            </a:r>
            <a:endParaRPr lang="en-GB" sz="1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Allies at Work: Creating a lesbian, gay, bisexual and transgender inclusive work environment. A book by </a:t>
            </a:r>
            <a:r>
              <a:rPr lang="en-GB" sz="1400">
                <a:solidFill>
                  <a:srgbClr val="000000"/>
                </a:solidFill>
                <a:effectLst/>
                <a:latin typeface="Aptos" panose="020B0004020202020204" pitchFamily="34" charset="0"/>
                <a:ea typeface="Times New Roman" panose="02020603050405020304" pitchFamily="18" charset="0"/>
                <a:cs typeface="Aptos" panose="020B0004020202020204" pitchFamily="34" charset="0"/>
              </a:rPr>
              <a:t>David Hall </a:t>
            </a:r>
            <a:r>
              <a:rPr lang="en-GB" sz="1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hlinkClick r:id="rId7"/>
              </a:rPr>
              <a:t>read more here</a:t>
            </a:r>
            <a:endParaRPr lang="en-GB" sz="1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en-GB" sz="1400" dirty="0">
                <a:solidFill>
                  <a:srgbClr val="000000"/>
                </a:solidFill>
                <a:latin typeface="Aptos" panose="020B0004020202020204" pitchFamily="34" charset="0"/>
                <a:ea typeface="Aptos" panose="020B0004020202020204" pitchFamily="34" charset="0"/>
                <a:cs typeface="Aptos" panose="020B0004020202020204" pitchFamily="34" charset="0"/>
              </a:rPr>
              <a:t>Guidance</a:t>
            </a:r>
            <a:r>
              <a:rPr lang="en-GB" sz="1400" dirty="0">
                <a:solidFill>
                  <a:srgbClr val="000000"/>
                </a:solidFill>
                <a:effectLst/>
                <a:latin typeface="Aptos" panose="020B0004020202020204" pitchFamily="34" charset="0"/>
                <a:ea typeface="Aptos" panose="020B0004020202020204" pitchFamily="34" charset="0"/>
                <a:cs typeface="Aptos" panose="020B0004020202020204" pitchFamily="34" charset="0"/>
              </a:rPr>
              <a:t> from the BPS about working with LGBTQI+ clients - </a:t>
            </a:r>
            <a:r>
              <a:rPr lang="en-GB" sz="1400" u="sng" dirty="0">
                <a:solidFill>
                  <a:srgbClr val="000000"/>
                </a:solidFill>
                <a:effectLst/>
                <a:latin typeface="Aptos" panose="020B0004020202020204" pitchFamily="34" charset="0"/>
                <a:ea typeface="Aptos" panose="020B0004020202020204" pitchFamily="34" charset="0"/>
                <a:cs typeface="Aptos" panose="020B0004020202020204" pitchFamily="34" charset="0"/>
                <a:hlinkClick r:id="rId8"/>
              </a:rPr>
              <a:t>Guidelines for Psychologists Working with Gender, Sexuality and Relationship Diversity</a:t>
            </a:r>
            <a:endParaRPr lang="en-GB" sz="1400" u="sng"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pPr marL="285750" indent="-285750">
              <a:buFont typeface="Arial" panose="020B0604020202020204" pitchFamily="34" charset="0"/>
              <a:buChar char="•"/>
            </a:pPr>
            <a:r>
              <a:rPr lang="en-GB" sz="1400" dirty="0">
                <a:solidFill>
                  <a:srgbClr val="000000"/>
                </a:solidFill>
                <a:effectLst/>
                <a:ea typeface="Aptos" panose="020B0004020202020204" pitchFamily="34" charset="0"/>
                <a:cs typeface="Aptos" panose="020B0004020202020204" pitchFamily="34" charset="0"/>
              </a:rPr>
              <a:t>LGBTQ Clients in Therapy: </a:t>
            </a:r>
            <a:r>
              <a:rPr lang="en-GB" sz="1400" i="0" dirty="0">
                <a:solidFill>
                  <a:srgbClr val="0F1111"/>
                </a:solidFill>
                <a:effectLst/>
              </a:rPr>
              <a:t>Clinical Issues and Treatment Strategies. A book </a:t>
            </a:r>
            <a:r>
              <a:rPr lang="en-GB" sz="1400" dirty="0">
                <a:solidFill>
                  <a:srgbClr val="000000"/>
                </a:solidFill>
                <a:effectLst/>
                <a:ea typeface="Aptos" panose="020B0004020202020204" pitchFamily="34" charset="0"/>
                <a:cs typeface="Aptos" panose="020B0004020202020204" pitchFamily="34" charset="0"/>
              </a:rPr>
              <a:t>by Joe Kort</a:t>
            </a:r>
            <a:r>
              <a:rPr lang="en-GB" sz="1400" i="0" dirty="0">
                <a:solidFill>
                  <a:srgbClr val="0F1111"/>
                </a:solidFill>
                <a:effectLst/>
              </a:rPr>
              <a:t> </a:t>
            </a:r>
            <a:r>
              <a:rPr lang="en-GB" sz="1400" i="0" dirty="0">
                <a:solidFill>
                  <a:srgbClr val="0F1111"/>
                </a:solidFill>
                <a:effectLst/>
                <a:hlinkClick r:id="rId9"/>
              </a:rPr>
              <a:t>read more here</a:t>
            </a:r>
            <a:endParaRPr lang="en-GB" sz="1400" i="0" dirty="0">
              <a:solidFill>
                <a:srgbClr val="0F1111"/>
              </a:solidFill>
              <a:effectLst/>
            </a:endParaRPr>
          </a:p>
        </p:txBody>
      </p:sp>
    </p:spTree>
    <p:extLst>
      <p:ext uri="{BB962C8B-B14F-4D97-AF65-F5344CB8AC3E}">
        <p14:creationId xmlns:p14="http://schemas.microsoft.com/office/powerpoint/2010/main" val="3346202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C2A75569-0B5B-32EA-7CEA-06E82BC7BD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567CD8-5132-4285-ECD3-9884281B8788}"/>
              </a:ext>
            </a:extLst>
          </p:cNvPr>
          <p:cNvSpPr>
            <a:spLocks noGrp="1"/>
          </p:cNvSpPr>
          <p:nvPr>
            <p:ph type="ctrTitle"/>
          </p:nvPr>
        </p:nvSpPr>
        <p:spPr>
          <a:xfrm>
            <a:off x="4067944" y="988741"/>
            <a:ext cx="4416566" cy="4880518"/>
          </a:xfrm>
          <a:noFill/>
          <a:ln>
            <a:noFill/>
          </a:ln>
        </p:spPr>
        <p:txBody>
          <a:bodyPr vert="horz" wrap="square" lIns="274320" tIns="182880" rIns="274320" bIns="182880" rtlCol="0" anchor="ctr" anchorCtr="1">
            <a:normAutofit/>
          </a:bodyPr>
          <a:lstStyle/>
          <a:p>
            <a:pPr algn="l"/>
            <a:r>
              <a:rPr lang="en-US" sz="4000" b="1" kern="1200" cap="none" spc="200" dirty="0">
                <a:solidFill>
                  <a:schemeClr val="tx1"/>
                </a:solidFill>
                <a:latin typeface="+mj-lt"/>
                <a:ea typeface="+mj-ea"/>
                <a:cs typeface="+mj-cs"/>
              </a:rPr>
              <a:t>The Practice Learning Portfolio (PLP)</a:t>
            </a:r>
            <a:endParaRPr lang="en-US" sz="4000" b="1" kern="1200" cap="none" spc="200" baseline="0" dirty="0">
              <a:solidFill>
                <a:schemeClr val="tx1"/>
              </a:solidFill>
              <a:latin typeface="+mj-lt"/>
              <a:ea typeface="+mj-ea"/>
              <a:cs typeface="+mj-cs"/>
            </a:endParaRPr>
          </a:p>
        </p:txBody>
      </p:sp>
      <p:sp>
        <p:nvSpPr>
          <p:cNvPr id="5" name="Rectangle 4">
            <a:extLst>
              <a:ext uri="{FF2B5EF4-FFF2-40B4-BE49-F238E27FC236}">
                <a16:creationId xmlns:a16="http://schemas.microsoft.com/office/drawing/2014/main" id="{0D8E2B09-3F6A-6446-6DC6-0A1768B09F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6" name="Rectangle 5">
            <a:extLst>
              <a:ext uri="{FF2B5EF4-FFF2-40B4-BE49-F238E27FC236}">
                <a16:creationId xmlns:a16="http://schemas.microsoft.com/office/drawing/2014/main" id="{BBDBDD92-1BCD-61B5-6589-B2A44275F2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241173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8642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a:extLst>
            <a:ext uri="{FF2B5EF4-FFF2-40B4-BE49-F238E27FC236}">
              <a16:creationId xmlns:a16="http://schemas.microsoft.com/office/drawing/2014/main" id="{5EFFB1F7-B980-7A38-382D-18C17EC60693}"/>
            </a:ext>
          </a:extLst>
        </p:cNvPr>
        <p:cNvGrpSpPr/>
        <p:nvPr/>
      </p:nvGrpSpPr>
      <p:grpSpPr>
        <a:xfrm>
          <a:off x="0" y="0"/>
          <a:ext cx="0" cy="0"/>
          <a:chOff x="0" y="0"/>
          <a:chExt cx="0" cy="0"/>
        </a:xfrm>
      </p:grpSpPr>
      <p:pic>
        <p:nvPicPr>
          <p:cNvPr id="5" name="Picture 4" descr="Drawings on colourful paper">
            <a:extLst>
              <a:ext uri="{FF2B5EF4-FFF2-40B4-BE49-F238E27FC236}">
                <a16:creationId xmlns:a16="http://schemas.microsoft.com/office/drawing/2014/main" id="{5A0AB8A0-D57F-5888-41B6-33F57362B532}"/>
              </a:ext>
            </a:extLst>
          </p:cNvPr>
          <p:cNvPicPr>
            <a:picLocks noChangeAspect="1"/>
          </p:cNvPicPr>
          <p:nvPr/>
        </p:nvPicPr>
        <p:blipFill>
          <a:blip r:embed="rId2">
            <a:duotone>
              <a:schemeClr val="accent2">
                <a:shade val="45000"/>
                <a:satMod val="135000"/>
              </a:schemeClr>
              <a:prstClr val="white"/>
            </a:duotone>
            <a:alphaModFix amt="14000"/>
          </a:blip>
          <a:srcRect r="10999" b="-1"/>
          <a:stretch/>
        </p:blipFill>
        <p:spPr>
          <a:xfrm>
            <a:off x="20" y="10"/>
            <a:ext cx="9143980" cy="6857990"/>
          </a:xfrm>
          <a:prstGeom prst="rect">
            <a:avLst/>
          </a:prstGeom>
        </p:spPr>
      </p:pic>
      <p:sp>
        <p:nvSpPr>
          <p:cNvPr id="2" name="Title 1">
            <a:extLst>
              <a:ext uri="{FF2B5EF4-FFF2-40B4-BE49-F238E27FC236}">
                <a16:creationId xmlns:a16="http://schemas.microsoft.com/office/drawing/2014/main" id="{982DB36C-CD95-B08E-4FD7-CEB7C0517D8C}"/>
              </a:ext>
            </a:extLst>
          </p:cNvPr>
          <p:cNvSpPr>
            <a:spLocks noGrp="1"/>
          </p:cNvSpPr>
          <p:nvPr>
            <p:ph type="title"/>
          </p:nvPr>
        </p:nvSpPr>
        <p:spPr>
          <a:xfrm>
            <a:off x="1673352" y="260648"/>
            <a:ext cx="5797296" cy="972686"/>
          </a:xfrm>
          <a:solidFill>
            <a:srgbClr val="FFFFFF">
              <a:alpha val="80000"/>
            </a:srgbClr>
          </a:solidFill>
        </p:spPr>
        <p:txBody>
          <a:bodyPr>
            <a:normAutofit/>
          </a:bodyPr>
          <a:lstStyle/>
          <a:p>
            <a:r>
              <a:rPr lang="en-GB" sz="3600" b="1" spc="0" dirty="0"/>
              <a:t>PLP</a:t>
            </a:r>
          </a:p>
        </p:txBody>
      </p:sp>
      <p:sp>
        <p:nvSpPr>
          <p:cNvPr id="3" name="Content Placeholder 2">
            <a:extLst>
              <a:ext uri="{FF2B5EF4-FFF2-40B4-BE49-F238E27FC236}">
                <a16:creationId xmlns:a16="http://schemas.microsoft.com/office/drawing/2014/main" id="{92141F31-68E4-4692-4FE2-D3714B00D017}"/>
              </a:ext>
            </a:extLst>
          </p:cNvPr>
          <p:cNvSpPr>
            <a:spLocks noGrp="1"/>
          </p:cNvSpPr>
          <p:nvPr>
            <p:ph idx="1"/>
          </p:nvPr>
        </p:nvSpPr>
        <p:spPr>
          <a:xfrm>
            <a:off x="611560" y="1412776"/>
            <a:ext cx="8208912" cy="4896544"/>
          </a:xfrm>
        </p:spPr>
        <p:txBody>
          <a:bodyPr>
            <a:normAutofit fontScale="92500" lnSpcReduction="20000"/>
          </a:bodyPr>
          <a:lstStyle/>
          <a:p>
            <a:pPr marL="0" indent="0" eaLnBrk="1" hangingPunct="1">
              <a:lnSpc>
                <a:spcPct val="110000"/>
              </a:lnSpc>
              <a:buFont typeface="Wingdings" pitchFamily="2" charset="2"/>
              <a:buNone/>
              <a:defRPr/>
            </a:pPr>
            <a:r>
              <a:rPr lang="en-GB" sz="1700" i="1" dirty="0"/>
              <a:t>All parts are held and completed by the trainee but reviewed and signed off by the supervisor. </a:t>
            </a:r>
            <a:r>
              <a:rPr lang="en-GB" sz="1700" i="1" dirty="0">
                <a:solidFill>
                  <a:srgbClr val="C00000"/>
                </a:solidFill>
              </a:rPr>
              <a:t>For 2024 onwards, this has been split into two parts to make it easier to navigate.</a:t>
            </a:r>
          </a:p>
          <a:p>
            <a:pPr marL="0" indent="0" eaLnBrk="1" hangingPunct="1">
              <a:lnSpc>
                <a:spcPct val="120000"/>
              </a:lnSpc>
              <a:spcBef>
                <a:spcPts val="600"/>
              </a:spcBef>
              <a:buFont typeface="Wingdings" pitchFamily="2" charset="2"/>
              <a:buNone/>
              <a:defRPr/>
            </a:pPr>
            <a:r>
              <a:rPr lang="en-US" sz="1700" b="1" u="sng" dirty="0"/>
              <a:t>PART ONE</a:t>
            </a:r>
          </a:p>
          <a:p>
            <a:pPr marL="0" indent="0" eaLnBrk="1" hangingPunct="1">
              <a:lnSpc>
                <a:spcPts val="1600"/>
              </a:lnSpc>
              <a:spcBef>
                <a:spcPts val="600"/>
              </a:spcBef>
              <a:buFont typeface="Wingdings" pitchFamily="2" charset="2"/>
              <a:buNone/>
              <a:defRPr/>
            </a:pPr>
            <a:r>
              <a:rPr lang="en-US" sz="1700" b="1" dirty="0"/>
              <a:t>Section A: </a:t>
            </a:r>
            <a:endParaRPr lang="en-GB" sz="1700" b="1" dirty="0"/>
          </a:p>
          <a:p>
            <a:pPr eaLnBrk="1" hangingPunct="1">
              <a:lnSpc>
                <a:spcPts val="1600"/>
              </a:lnSpc>
              <a:spcBef>
                <a:spcPts val="600"/>
              </a:spcBef>
              <a:defRPr/>
            </a:pPr>
            <a:r>
              <a:rPr lang="en-US" sz="1700" dirty="0"/>
              <a:t>Log of clinical experiences – individual placement and cumulative summary </a:t>
            </a:r>
          </a:p>
          <a:p>
            <a:pPr eaLnBrk="1" hangingPunct="1">
              <a:lnSpc>
                <a:spcPts val="1600"/>
              </a:lnSpc>
              <a:spcBef>
                <a:spcPts val="600"/>
              </a:spcBef>
              <a:defRPr/>
            </a:pPr>
            <a:r>
              <a:rPr lang="en-US" sz="1700" dirty="0"/>
              <a:t>Log of indirect and strategic </a:t>
            </a:r>
            <a:r>
              <a:rPr lang="en-US" sz="1700" dirty="0" err="1"/>
              <a:t>organisational</a:t>
            </a:r>
            <a:r>
              <a:rPr lang="en-US" sz="1700" dirty="0"/>
              <a:t> influence experiences – individual placement and cumulative summary</a:t>
            </a:r>
          </a:p>
          <a:p>
            <a:pPr marL="0" indent="0" eaLnBrk="1" hangingPunct="1">
              <a:lnSpc>
                <a:spcPts val="1600"/>
              </a:lnSpc>
              <a:spcBef>
                <a:spcPts val="600"/>
              </a:spcBef>
              <a:buFont typeface="Wingdings" pitchFamily="2" charset="2"/>
              <a:buNone/>
              <a:defRPr/>
            </a:pPr>
            <a:r>
              <a:rPr lang="en-US" sz="1700" b="1" dirty="0"/>
              <a:t>Section B:</a:t>
            </a:r>
          </a:p>
          <a:p>
            <a:pPr marL="0" indent="0" eaLnBrk="1" hangingPunct="1">
              <a:lnSpc>
                <a:spcPts val="1600"/>
              </a:lnSpc>
              <a:spcBef>
                <a:spcPts val="600"/>
              </a:spcBef>
              <a:buFont typeface="Wingdings" pitchFamily="2" charset="2"/>
              <a:buNone/>
              <a:defRPr/>
            </a:pPr>
            <a:r>
              <a:rPr lang="en-US" sz="1700" dirty="0"/>
              <a:t>Cumulative record of psychological testing competencies: </a:t>
            </a:r>
          </a:p>
          <a:p>
            <a:pPr eaLnBrk="1" hangingPunct="1">
              <a:lnSpc>
                <a:spcPts val="1600"/>
              </a:lnSpc>
              <a:spcBef>
                <a:spcPts val="600"/>
              </a:spcBef>
              <a:defRPr/>
            </a:pPr>
            <a:r>
              <a:rPr lang="en-US" sz="1700" dirty="0"/>
              <a:t>Neuropsychological / cognitive assessment</a:t>
            </a:r>
          </a:p>
          <a:p>
            <a:pPr eaLnBrk="1" hangingPunct="1">
              <a:lnSpc>
                <a:spcPts val="1600"/>
              </a:lnSpc>
              <a:spcBef>
                <a:spcPts val="600"/>
              </a:spcBef>
              <a:defRPr/>
            </a:pPr>
            <a:r>
              <a:rPr lang="en-US" sz="1700" dirty="0"/>
              <a:t>Routine outcome measures</a:t>
            </a:r>
          </a:p>
          <a:p>
            <a:pPr marL="0" indent="0" eaLnBrk="1" hangingPunct="1">
              <a:lnSpc>
                <a:spcPts val="1600"/>
              </a:lnSpc>
              <a:spcBef>
                <a:spcPts val="600"/>
              </a:spcBef>
              <a:buFont typeface="Wingdings" pitchFamily="2" charset="2"/>
              <a:buNone/>
              <a:defRPr/>
            </a:pPr>
            <a:endParaRPr lang="en-US" sz="1700" b="1" u="sng" dirty="0"/>
          </a:p>
          <a:p>
            <a:pPr marL="0" indent="0" eaLnBrk="1" hangingPunct="1">
              <a:lnSpc>
                <a:spcPts val="1600"/>
              </a:lnSpc>
              <a:spcBef>
                <a:spcPts val="600"/>
              </a:spcBef>
              <a:buFont typeface="Wingdings" pitchFamily="2" charset="2"/>
              <a:buNone/>
              <a:defRPr/>
            </a:pPr>
            <a:r>
              <a:rPr lang="en-US" sz="1700" b="1" u="sng" dirty="0"/>
              <a:t>PART TWO </a:t>
            </a:r>
            <a:endParaRPr lang="en-GB" sz="1700" b="1" u="sng" dirty="0"/>
          </a:p>
          <a:p>
            <a:pPr lvl="0">
              <a:lnSpc>
                <a:spcPts val="1600"/>
              </a:lnSpc>
              <a:spcBef>
                <a:spcPts val="600"/>
              </a:spcBef>
            </a:pPr>
            <a:r>
              <a:rPr lang="en-US" sz="1700" dirty="0"/>
              <a:t>Competency frameworks for trainees to record their development in relation to:</a:t>
            </a:r>
            <a:endParaRPr lang="en-GB" sz="1700" dirty="0"/>
          </a:p>
          <a:p>
            <a:pPr lvl="1">
              <a:lnSpc>
                <a:spcPts val="1600"/>
              </a:lnSpc>
              <a:spcBef>
                <a:spcPts val="600"/>
              </a:spcBef>
              <a:buFont typeface="Wingdings" panose="05000000000000000000" pitchFamily="2" charset="2"/>
              <a:buChar char="§"/>
            </a:pPr>
            <a:r>
              <a:rPr lang="en-US" sz="1700" dirty="0"/>
              <a:t>Common models of therapy: CBT, Psychodynamic, Systemic, CAT, PBS</a:t>
            </a:r>
          </a:p>
          <a:p>
            <a:pPr lvl="1">
              <a:lnSpc>
                <a:spcPts val="1600"/>
              </a:lnSpc>
              <a:spcBef>
                <a:spcPts val="600"/>
              </a:spcBef>
              <a:buFont typeface="Wingdings" panose="05000000000000000000" pitchFamily="2" charset="2"/>
              <a:buChar char="§"/>
            </a:pPr>
            <a:r>
              <a:rPr lang="en-US" sz="1700" dirty="0"/>
              <a:t>Broader areas of practice: critical and community psychology,  leadership/</a:t>
            </a:r>
            <a:r>
              <a:rPr lang="en-US" sz="1700" dirty="0" err="1"/>
              <a:t>organisational</a:t>
            </a:r>
            <a:r>
              <a:rPr lang="en-US" sz="1700" dirty="0"/>
              <a:t> influence</a:t>
            </a:r>
          </a:p>
          <a:p>
            <a:pPr lvl="1">
              <a:lnSpc>
                <a:spcPts val="1600"/>
              </a:lnSpc>
              <a:spcBef>
                <a:spcPts val="600"/>
              </a:spcBef>
              <a:buFont typeface="Wingdings" panose="05000000000000000000" pitchFamily="2" charset="2"/>
              <a:buChar char="§"/>
            </a:pPr>
            <a:r>
              <a:rPr lang="en-US" sz="1700" dirty="0">
                <a:solidFill>
                  <a:srgbClr val="9E0000"/>
                </a:solidFill>
              </a:rPr>
              <a:t>New addition from 2024 – EDI competencies</a:t>
            </a:r>
          </a:p>
          <a:p>
            <a:pPr marL="0" indent="0" eaLnBrk="1" hangingPunct="1">
              <a:lnSpc>
                <a:spcPct val="120000"/>
              </a:lnSpc>
              <a:spcBef>
                <a:spcPts val="600"/>
              </a:spcBef>
              <a:buNone/>
              <a:defRPr/>
            </a:pPr>
            <a:endParaRPr lang="en-GB" sz="1900" dirty="0"/>
          </a:p>
          <a:p>
            <a:pPr lvl="1">
              <a:buFont typeface="Wingdings" panose="05000000000000000000" pitchFamily="2" charset="2"/>
              <a:buChar char="§"/>
            </a:pPr>
            <a:endParaRPr lang="en-US" sz="1700" dirty="0">
              <a:solidFill>
                <a:schemeClr val="accent6">
                  <a:lumMod val="75000"/>
                </a:schemeClr>
              </a:solidFill>
            </a:endParaRPr>
          </a:p>
          <a:p>
            <a:pPr eaLnBrk="1" hangingPunct="1">
              <a:defRPr/>
            </a:pPr>
            <a:endParaRPr lang="en-GB" sz="1800" dirty="0"/>
          </a:p>
          <a:p>
            <a:pPr>
              <a:lnSpc>
                <a:spcPct val="90000"/>
              </a:lnSpc>
            </a:pPr>
            <a:endParaRPr lang="en-GB" dirty="0"/>
          </a:p>
        </p:txBody>
      </p:sp>
    </p:spTree>
    <p:extLst>
      <p:ext uri="{BB962C8B-B14F-4D97-AF65-F5344CB8AC3E}">
        <p14:creationId xmlns:p14="http://schemas.microsoft.com/office/powerpoint/2010/main" val="2374032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4B16F22B-74EF-3F8A-3880-9B3A67035D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833663-683B-3D39-145F-21EA4512509D}"/>
              </a:ext>
            </a:extLst>
          </p:cNvPr>
          <p:cNvSpPr>
            <a:spLocks noGrp="1"/>
          </p:cNvSpPr>
          <p:nvPr>
            <p:ph type="title"/>
          </p:nvPr>
        </p:nvSpPr>
        <p:spPr>
          <a:xfrm>
            <a:off x="395536" y="2204864"/>
            <a:ext cx="3195223" cy="2016224"/>
          </a:xfrm>
          <a:noFill/>
          <a:ln>
            <a:solidFill>
              <a:schemeClr val="tx1"/>
            </a:solidFill>
          </a:ln>
        </p:spPr>
        <p:txBody>
          <a:bodyPr>
            <a:normAutofit fontScale="90000"/>
          </a:bodyPr>
          <a:lstStyle/>
          <a:p>
            <a:r>
              <a:rPr lang="en-GB" sz="2100" b="1" dirty="0">
                <a:solidFill>
                  <a:schemeClr val="tx1"/>
                </a:solidFill>
              </a:rPr>
              <a:t>the new PLP competence framework</a:t>
            </a:r>
            <a:br>
              <a:rPr lang="en-GB" sz="2100" b="1" dirty="0">
                <a:solidFill>
                  <a:schemeClr val="tx1"/>
                </a:solidFill>
              </a:rPr>
            </a:br>
            <a:br>
              <a:rPr lang="en-GB" sz="2100" b="1" dirty="0">
                <a:solidFill>
                  <a:schemeClr val="tx1"/>
                </a:solidFill>
              </a:rPr>
            </a:br>
            <a:r>
              <a:rPr lang="en-GB" sz="2100" b="1" cap="none" spc="0" dirty="0">
                <a:solidFill>
                  <a:schemeClr val="tx1"/>
                </a:solidFill>
              </a:rPr>
              <a:t>Promoting equity,        diversity and inclusion</a:t>
            </a:r>
            <a:endParaRPr lang="en-GB" sz="2100" b="1" spc="0" dirty="0">
              <a:solidFill>
                <a:schemeClr val="tx1"/>
              </a:solidFill>
            </a:endParaRPr>
          </a:p>
        </p:txBody>
      </p:sp>
      <p:sp>
        <p:nvSpPr>
          <p:cNvPr id="8" name="Rectangle 7">
            <a:extLst>
              <a:ext uri="{FF2B5EF4-FFF2-40B4-BE49-F238E27FC236}">
                <a16:creationId xmlns:a16="http://schemas.microsoft.com/office/drawing/2014/main" id="{25046217-149E-B24E-F44C-29AF656EA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7F61213-C01A-1008-F8E1-774BD6F5DC3A}"/>
              </a:ext>
            </a:extLst>
          </p:cNvPr>
          <p:cNvSpPr>
            <a:spLocks noGrp="1"/>
          </p:cNvSpPr>
          <p:nvPr>
            <p:ph idx="1"/>
          </p:nvPr>
        </p:nvSpPr>
        <p:spPr>
          <a:xfrm>
            <a:off x="4427984" y="476672"/>
            <a:ext cx="4320480" cy="6048672"/>
          </a:xfrm>
        </p:spPr>
        <p:txBody>
          <a:bodyPr anchor="ctr">
            <a:normAutofit/>
          </a:bodyPr>
          <a:lstStyle/>
          <a:p>
            <a:pPr marL="114300" indent="0">
              <a:buNone/>
            </a:pPr>
            <a:r>
              <a:rPr lang="en-GB" sz="2200" b="1" dirty="0">
                <a:solidFill>
                  <a:schemeClr val="bg1"/>
                </a:solidFill>
              </a:rPr>
              <a:t>In Part Two: </a:t>
            </a:r>
          </a:p>
          <a:p>
            <a:pPr marL="114300" indent="0">
              <a:buNone/>
            </a:pPr>
            <a:r>
              <a:rPr lang="en-GB" sz="2200" dirty="0">
                <a:solidFill>
                  <a:schemeClr val="bg1"/>
                </a:solidFill>
              </a:rPr>
              <a:t>This framework has been added to encourage trainees to capture their reflections and activities in three main areas:</a:t>
            </a:r>
          </a:p>
          <a:p>
            <a:pPr marL="114300" indent="0">
              <a:buNone/>
            </a:pPr>
            <a:endParaRPr lang="en-GB" dirty="0">
              <a:solidFill>
                <a:schemeClr val="bg1"/>
              </a:solidFill>
            </a:endParaRPr>
          </a:p>
          <a:p>
            <a:pPr marL="457200" indent="-342900">
              <a:buFont typeface="+mj-lt"/>
              <a:buAutoNum type="arabicPeriod"/>
            </a:pPr>
            <a:r>
              <a:rPr lang="en-GB" sz="2200" dirty="0">
                <a:solidFill>
                  <a:schemeClr val="bg1"/>
                </a:solidFill>
              </a:rPr>
              <a:t>Cultural humility</a:t>
            </a:r>
          </a:p>
          <a:p>
            <a:pPr marL="457200" indent="-342900">
              <a:buFont typeface="+mj-lt"/>
              <a:buAutoNum type="arabicPeriod"/>
            </a:pPr>
            <a:r>
              <a:rPr lang="en-GB" sz="2200" dirty="0">
                <a:solidFill>
                  <a:schemeClr val="bg1"/>
                </a:solidFill>
              </a:rPr>
              <a:t>Equity and inclusion</a:t>
            </a:r>
          </a:p>
          <a:p>
            <a:pPr marL="457200" indent="-342900">
              <a:buFont typeface="+mj-lt"/>
              <a:buAutoNum type="arabicPeriod"/>
            </a:pPr>
            <a:r>
              <a:rPr lang="en-GB" sz="2200" dirty="0">
                <a:solidFill>
                  <a:schemeClr val="bg1"/>
                </a:solidFill>
              </a:rPr>
              <a:t>Contextualising clinical psychology</a:t>
            </a:r>
          </a:p>
          <a:p>
            <a:pPr marL="457200" indent="-342900">
              <a:buFont typeface="+mj-lt"/>
              <a:buAutoNum type="arabicPeriod"/>
            </a:pPr>
            <a:endParaRPr lang="en-GB" sz="2200" dirty="0">
              <a:solidFill>
                <a:schemeClr val="bg1"/>
              </a:solidFill>
            </a:endParaRPr>
          </a:p>
          <a:p>
            <a:pPr marL="114300" indent="0">
              <a:buNone/>
            </a:pPr>
            <a:r>
              <a:rPr lang="en-GB" dirty="0">
                <a:solidFill>
                  <a:schemeClr val="bg1"/>
                </a:solidFill>
              </a:rPr>
              <a:t>The trainee is responsible for completing the PLP, but it should be discussed regularly with the supervisor and signed off at the end of the placement.</a:t>
            </a:r>
          </a:p>
          <a:p>
            <a:pPr marL="400050" indent="-285750"/>
            <a:endParaRPr lang="en-GB" dirty="0">
              <a:solidFill>
                <a:schemeClr val="bg1"/>
              </a:solidFill>
            </a:endParaRPr>
          </a:p>
        </p:txBody>
      </p:sp>
    </p:spTree>
    <p:extLst>
      <p:ext uri="{BB962C8B-B14F-4D97-AF65-F5344CB8AC3E}">
        <p14:creationId xmlns:p14="http://schemas.microsoft.com/office/powerpoint/2010/main" val="2503993845"/>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56B279EC-B041-7BCA-FAAA-896D891E2EA6}"/>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F38DBBAF-3983-0C16-1FBB-49DD205C7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33A128-C9F3-E773-77CD-4C55770CC873}"/>
              </a:ext>
            </a:extLst>
          </p:cNvPr>
          <p:cNvSpPr>
            <a:spLocks noGrp="1"/>
          </p:cNvSpPr>
          <p:nvPr>
            <p:ph type="title"/>
          </p:nvPr>
        </p:nvSpPr>
        <p:spPr>
          <a:xfrm>
            <a:off x="403172" y="2099144"/>
            <a:ext cx="2708018" cy="2673194"/>
          </a:xfrm>
          <a:noFill/>
          <a:ln>
            <a:solidFill>
              <a:schemeClr val="tx1">
                <a:lumMod val="85000"/>
                <a:lumOff val="15000"/>
              </a:schemeClr>
            </a:solidFill>
          </a:ln>
        </p:spPr>
        <p:txBody>
          <a:bodyPr vert="horz" lIns="182880" tIns="182880" rIns="182880" bIns="182880" rtlCol="0" anchor="ctr">
            <a:normAutofit/>
          </a:bodyPr>
          <a:lstStyle/>
          <a:p>
            <a:r>
              <a:rPr lang="en-US" sz="3100" b="1" kern="1200" cap="all" spc="200" baseline="0" dirty="0">
                <a:solidFill>
                  <a:schemeClr val="tx1">
                    <a:lumMod val="95000"/>
                    <a:lumOff val="5000"/>
                  </a:schemeClr>
                </a:solidFill>
                <a:latin typeface="+mj-lt"/>
                <a:ea typeface="+mj-ea"/>
                <a:cs typeface="+mj-cs"/>
              </a:rPr>
              <a:t>PLP examples:</a:t>
            </a:r>
            <a:br>
              <a:rPr lang="en-US" sz="3100" b="1" kern="1200" cap="all" spc="200" baseline="0" dirty="0">
                <a:solidFill>
                  <a:schemeClr val="tx1">
                    <a:lumMod val="95000"/>
                    <a:lumOff val="5000"/>
                  </a:schemeClr>
                </a:solidFill>
                <a:latin typeface="+mj-lt"/>
                <a:ea typeface="+mj-ea"/>
                <a:cs typeface="+mj-cs"/>
              </a:rPr>
            </a:br>
            <a:r>
              <a:rPr lang="en-GB" sz="2200" b="1" cap="none" spc="0" dirty="0">
                <a:solidFill>
                  <a:schemeClr val="tx1"/>
                </a:solidFill>
              </a:rPr>
              <a:t>Promoting equity,        diversity and inclusion</a:t>
            </a:r>
            <a:endParaRPr lang="en-US" sz="2200" b="1" kern="1200" cap="all" spc="200" baseline="0" dirty="0">
              <a:solidFill>
                <a:schemeClr val="tx1">
                  <a:lumMod val="95000"/>
                  <a:lumOff val="5000"/>
                </a:schemeClr>
              </a:solidFill>
              <a:latin typeface="+mj-lt"/>
              <a:ea typeface="+mj-ea"/>
              <a:cs typeface="+mj-cs"/>
            </a:endParaRPr>
          </a:p>
        </p:txBody>
      </p:sp>
      <p:sp useBgFill="1">
        <p:nvSpPr>
          <p:cNvPr id="12" name="Rectangle 11">
            <a:extLst>
              <a:ext uri="{FF2B5EF4-FFF2-40B4-BE49-F238E27FC236}">
                <a16:creationId xmlns:a16="http://schemas.microsoft.com/office/drawing/2014/main" id="{DC4FFAC8-C6FD-DE3D-D005-CFEC13EE0F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0"/>
            <a:ext cx="565327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3514EFA9-F369-18F5-2AE8-A33E64E53121}"/>
              </a:ext>
            </a:extLst>
          </p:cNvPr>
          <p:cNvSpPr>
            <a:spLocks noGrp="1"/>
          </p:cNvSpPr>
          <p:nvPr>
            <p:ph type="body" sz="half" idx="2"/>
          </p:nvPr>
        </p:nvSpPr>
        <p:spPr>
          <a:xfrm>
            <a:off x="3806248" y="260648"/>
            <a:ext cx="5022226" cy="6264696"/>
          </a:xfrm>
        </p:spPr>
        <p:txBody>
          <a:bodyPr vert="horz" lIns="91440" tIns="45720" rIns="91440" bIns="45720" rtlCol="0" anchor="ctr">
            <a:normAutofit fontScale="92500" lnSpcReduction="10000"/>
          </a:bodyPr>
          <a:lstStyle/>
          <a:p>
            <a:pPr marL="342900" indent="-342900" algn="l">
              <a:buFont typeface="+mj-lt"/>
              <a:buAutoNum type="arabicPeriod"/>
            </a:pPr>
            <a:r>
              <a:rPr lang="en-US" dirty="0">
                <a:effectLst/>
                <a:ea typeface="Calibri" panose="020F0502020204030204" pitchFamily="34" charset="0"/>
              </a:rPr>
              <a:t>Awareness of own identity and Social GRACES, in relation to working in a diverse Borough and own therapeutic position when interacting with service users in the CMHT and ward. Used supervision to explore this further </a:t>
            </a:r>
          </a:p>
          <a:p>
            <a:pPr marL="342900" indent="-342900" algn="l">
              <a:buFont typeface="+mj-lt"/>
              <a:buAutoNum type="arabicPeriod"/>
            </a:pPr>
            <a:r>
              <a:rPr lang="en-US" dirty="0">
                <a:effectLst/>
                <a:ea typeface="Calibri" panose="020F0502020204030204" pitchFamily="34" charset="0"/>
              </a:rPr>
              <a:t>Used Ecological Systems Theory to consider how the service user developed her identity in a societal context as a working Black woman with a son with mental health difficulties</a:t>
            </a:r>
          </a:p>
          <a:p>
            <a:pPr marL="342900" indent="-342900" algn="l">
              <a:buFont typeface="+mj-lt"/>
              <a:buAutoNum type="arabicPeriod"/>
            </a:pPr>
            <a:r>
              <a:rPr lang="en-US" dirty="0">
                <a:effectLst/>
                <a:ea typeface="Calibri" panose="020F0502020204030204" pitchFamily="34" charset="0"/>
              </a:rPr>
              <a:t>Conducted CPD in the family service on gender. Considered the use of language when thinking about gender, in relation to systemic models such as genograms. </a:t>
            </a:r>
          </a:p>
          <a:p>
            <a:pPr marL="342900" indent="-342900" algn="l">
              <a:buFont typeface="+mj-lt"/>
              <a:buAutoNum type="arabicPeriod"/>
            </a:pPr>
            <a:r>
              <a:rPr lang="en-US" dirty="0">
                <a:effectLst/>
                <a:ea typeface="Calibri" panose="020F0502020204030204" pitchFamily="34" charset="0"/>
              </a:rPr>
              <a:t>Completed genograms and considered Social GRACES within assessments with young people. Used this to develop narratives that could relate to relationship to help and exploring identity.</a:t>
            </a:r>
          </a:p>
          <a:p>
            <a:pPr marL="342900" indent="-342900" algn="l">
              <a:buFont typeface="+mj-lt"/>
              <a:buAutoNum type="arabicPeriod"/>
            </a:pPr>
            <a:r>
              <a:rPr lang="en-US" dirty="0">
                <a:effectLst/>
                <a:ea typeface="Calibri" panose="020F0502020204030204" pitchFamily="34" charset="0"/>
                <a:cs typeface="Times New Roman" panose="02020603050405020304" pitchFamily="18" charset="0"/>
              </a:rPr>
              <a:t>Given the Social GRACES and experiences of injustice that the young person had experienced, I reflected and asked questions around what motivated them to attend these sessions and asked further around the strengths and resilience shown in these experiences. </a:t>
            </a:r>
          </a:p>
          <a:p>
            <a:pPr marL="342900" indent="-342900" algn="l">
              <a:buFont typeface="+mj-lt"/>
              <a:buAutoNum type="arabicPeriod"/>
            </a:pPr>
            <a:r>
              <a:rPr lang="en-US" dirty="0">
                <a:effectLst/>
                <a:ea typeface="Calibri" panose="020F0502020204030204" pitchFamily="34" charset="0"/>
              </a:rPr>
              <a:t>Contributed to anti-discriminatory and culturally competent practice by being part of the antiracism QI project and by conducting CPD for the team on </a:t>
            </a:r>
            <a:r>
              <a:rPr lang="en-US" dirty="0">
                <a:effectLst/>
                <a:ea typeface="Calibri" panose="020F0502020204030204" pitchFamily="34" charset="0"/>
                <a:cs typeface="ArialMT"/>
              </a:rPr>
              <a:t>intersectionality. Considered what being a “minority” is within this geographical area and how to </a:t>
            </a:r>
            <a:r>
              <a:rPr lang="en-US" dirty="0">
                <a:effectLst/>
                <a:ea typeface="Calibri" panose="020F0502020204030204" pitchFamily="34" charset="0"/>
              </a:rPr>
              <a:t>help staff </a:t>
            </a:r>
            <a:r>
              <a:rPr lang="en-US" dirty="0" err="1">
                <a:effectLst/>
                <a:ea typeface="Calibri" panose="020F0502020204030204" pitchFamily="34" charset="0"/>
              </a:rPr>
              <a:t>recognise</a:t>
            </a:r>
            <a:r>
              <a:rPr lang="en-US" dirty="0">
                <a:effectLst/>
                <a:ea typeface="Calibri" panose="020F0502020204030204" pitchFamily="34" charset="0"/>
              </a:rPr>
              <a:t> identity within their work.</a:t>
            </a:r>
          </a:p>
        </p:txBody>
      </p:sp>
    </p:spTree>
    <p:extLst>
      <p:ext uri="{BB962C8B-B14F-4D97-AF65-F5344CB8AC3E}">
        <p14:creationId xmlns:p14="http://schemas.microsoft.com/office/powerpoint/2010/main" val="1626156060"/>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90D3E814-57A7-1116-52B2-0EBB8B6930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CFEDD8-10AF-40EC-8104-6C365BEE98B8}"/>
              </a:ext>
            </a:extLst>
          </p:cNvPr>
          <p:cNvSpPr>
            <a:spLocks noGrp="1"/>
          </p:cNvSpPr>
          <p:nvPr>
            <p:ph type="ctrTitle"/>
          </p:nvPr>
        </p:nvSpPr>
        <p:spPr>
          <a:xfrm>
            <a:off x="4067944" y="988741"/>
            <a:ext cx="4416566" cy="4880518"/>
          </a:xfrm>
          <a:noFill/>
          <a:ln>
            <a:noFill/>
          </a:ln>
        </p:spPr>
        <p:txBody>
          <a:bodyPr vert="horz" wrap="square" lIns="274320" tIns="182880" rIns="274320" bIns="182880" rtlCol="0" anchor="ctr" anchorCtr="1">
            <a:normAutofit/>
          </a:bodyPr>
          <a:lstStyle/>
          <a:p>
            <a:pPr algn="l"/>
            <a:r>
              <a:rPr lang="en-US" sz="4000" b="1" kern="1200" cap="none" spc="200" dirty="0">
                <a:solidFill>
                  <a:schemeClr val="tx1"/>
                </a:solidFill>
                <a:latin typeface="+mj-lt"/>
                <a:ea typeface="+mj-ea"/>
                <a:cs typeface="+mj-cs"/>
              </a:rPr>
              <a:t>The Practice Learning Feedback Form</a:t>
            </a:r>
            <a:endParaRPr lang="en-US" sz="4000" b="1" kern="1200" cap="none" spc="200" baseline="0" dirty="0">
              <a:solidFill>
                <a:schemeClr val="tx1"/>
              </a:solidFill>
              <a:latin typeface="+mj-lt"/>
              <a:ea typeface="+mj-ea"/>
              <a:cs typeface="+mj-cs"/>
            </a:endParaRPr>
          </a:p>
        </p:txBody>
      </p:sp>
      <p:sp>
        <p:nvSpPr>
          <p:cNvPr id="5" name="Rectangle 4">
            <a:extLst>
              <a:ext uri="{FF2B5EF4-FFF2-40B4-BE49-F238E27FC236}">
                <a16:creationId xmlns:a16="http://schemas.microsoft.com/office/drawing/2014/main" id="{ADA8A5EE-53DB-2734-EF04-A605D5DE1B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6" name="Rectangle 5">
            <a:extLst>
              <a:ext uri="{FF2B5EF4-FFF2-40B4-BE49-F238E27FC236}">
                <a16:creationId xmlns:a16="http://schemas.microsoft.com/office/drawing/2014/main" id="{20154503-165A-A2D4-64AD-E741D62B5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241173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5953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812E0-2F12-86B1-F9E3-C3484E4F5F6C}"/>
              </a:ext>
            </a:extLst>
          </p:cNvPr>
          <p:cNvSpPr>
            <a:spLocks noGrp="1"/>
          </p:cNvSpPr>
          <p:nvPr>
            <p:ph type="title"/>
          </p:nvPr>
        </p:nvSpPr>
        <p:spPr/>
        <p:txBody>
          <a:bodyPr/>
          <a:lstStyle/>
          <a:p>
            <a:r>
              <a:rPr lang="en-GB" dirty="0"/>
              <a:t>New additions to the feedback form</a:t>
            </a:r>
          </a:p>
        </p:txBody>
      </p:sp>
      <p:sp>
        <p:nvSpPr>
          <p:cNvPr id="5" name="TextBox 4">
            <a:extLst>
              <a:ext uri="{FF2B5EF4-FFF2-40B4-BE49-F238E27FC236}">
                <a16:creationId xmlns:a16="http://schemas.microsoft.com/office/drawing/2014/main" id="{BFF86465-5D84-B347-5BE4-01B1B058831B}"/>
              </a:ext>
            </a:extLst>
          </p:cNvPr>
          <p:cNvSpPr txBox="1"/>
          <p:nvPr/>
        </p:nvSpPr>
        <p:spPr>
          <a:xfrm>
            <a:off x="4788024" y="138355"/>
            <a:ext cx="4176464" cy="6581289"/>
          </a:xfrm>
          <a:prstGeom prst="rect">
            <a:avLst/>
          </a:prstGeom>
          <a:noFill/>
        </p:spPr>
        <p:txBody>
          <a:bodyPr wrap="square" rtlCol="0">
            <a:spAutoFit/>
          </a:bodyPr>
          <a:lstStyle/>
          <a:p>
            <a:pPr lvl="0"/>
            <a:r>
              <a:rPr lang="en-GB" sz="1600" i="1" dirty="0">
                <a:effectLst/>
                <a:ea typeface="Calibri" panose="020F0502020204030204" pitchFamily="34" charset="0"/>
              </a:rPr>
              <a:t>New items shown in blue:</a:t>
            </a:r>
          </a:p>
          <a:p>
            <a:pPr lvl="0"/>
            <a:endParaRPr lang="en-GB" sz="1500" b="1" dirty="0">
              <a:ea typeface="Calibri" panose="020F0502020204030204" pitchFamily="34" charset="0"/>
            </a:endParaRPr>
          </a:p>
          <a:p>
            <a:pPr lvl="0"/>
            <a:r>
              <a:rPr lang="en-GB" sz="1500" b="1" dirty="0">
                <a:effectLst/>
                <a:ea typeface="Calibri" panose="020F0502020204030204" pitchFamily="34" charset="0"/>
              </a:rPr>
              <a:t>Placement feedback p.1</a:t>
            </a:r>
          </a:p>
          <a:p>
            <a:pPr lvl="0"/>
            <a:r>
              <a:rPr lang="en-GB" sz="1500" dirty="0">
                <a:solidFill>
                  <a:schemeClr val="accent2">
                    <a:lumMod val="75000"/>
                  </a:schemeClr>
                </a:solidFill>
                <a:effectLst/>
                <a:ea typeface="Calibri" panose="020F0502020204030204" pitchFamily="34" charset="0"/>
              </a:rPr>
              <a:t>Specify any limitations with regard to working with diverse client groups and/or an organisational culture supportive of colleagues from all backgrounds and culturally responsive ways of working</a:t>
            </a:r>
          </a:p>
          <a:p>
            <a:pPr lvl="0"/>
            <a:endParaRPr lang="en-GB" sz="1500" dirty="0">
              <a:solidFill>
                <a:srgbClr val="FF0000"/>
              </a:solidFill>
              <a:effectLst/>
              <a:ea typeface="Calibri" panose="020F0502020204030204" pitchFamily="34" charset="0"/>
            </a:endParaRPr>
          </a:p>
          <a:p>
            <a:pPr>
              <a:spcAft>
                <a:spcPts val="200"/>
              </a:spcAft>
            </a:pPr>
            <a:r>
              <a:rPr lang="en-GB" sz="1500" b="1" dirty="0">
                <a:effectLst/>
                <a:ea typeface="Times New Roman" panose="02020603050405020304" pitchFamily="18" charset="0"/>
              </a:rPr>
              <a:t>Supervision p.2</a:t>
            </a:r>
            <a:endParaRPr lang="en-GB" sz="1500" dirty="0">
              <a:effectLst/>
              <a:ea typeface="Times New Roman" panose="02020603050405020304" pitchFamily="18" charset="0"/>
            </a:endParaRPr>
          </a:p>
          <a:p>
            <a:r>
              <a:rPr lang="en-GB" sz="1500" i="1" dirty="0">
                <a:effectLst/>
                <a:ea typeface="Times New Roman" panose="02020603050405020304" pitchFamily="18" charset="0"/>
              </a:rPr>
              <a:t>Structure </a:t>
            </a:r>
            <a:r>
              <a:rPr lang="en-GB" sz="1500" dirty="0">
                <a:effectLst/>
                <a:ea typeface="Times New Roman" panose="02020603050405020304" pitchFamily="18" charset="0"/>
              </a:rPr>
              <a:t>– (e.g. issues of availability, time, boundaries, organisation, etc.)</a:t>
            </a:r>
          </a:p>
          <a:p>
            <a:r>
              <a:rPr lang="en-GB" sz="1500" dirty="0">
                <a:effectLst/>
                <a:ea typeface="Times New Roman" panose="02020603050405020304" pitchFamily="18" charset="0"/>
              </a:rPr>
              <a:t> </a:t>
            </a:r>
          </a:p>
          <a:p>
            <a:r>
              <a:rPr lang="en-GB" sz="1500" i="1" dirty="0">
                <a:effectLst/>
                <a:ea typeface="Times New Roman" panose="02020603050405020304" pitchFamily="18" charset="0"/>
              </a:rPr>
              <a:t>Content</a:t>
            </a:r>
            <a:r>
              <a:rPr lang="en-GB" sz="1500" dirty="0">
                <a:effectLst/>
                <a:ea typeface="Times New Roman" panose="02020603050405020304" pitchFamily="18" charset="0"/>
              </a:rPr>
              <a:t> – (e.g. balance of presentation/discussion, feedback, theory-practice linking etc.)</a:t>
            </a:r>
          </a:p>
          <a:p>
            <a:r>
              <a:rPr lang="en-GB" sz="1500" dirty="0">
                <a:solidFill>
                  <a:schemeClr val="accent2">
                    <a:lumMod val="75000"/>
                  </a:schemeClr>
                </a:solidFill>
                <a:effectLst/>
                <a:ea typeface="Times New Roman" panose="02020603050405020304" pitchFamily="18" charset="0"/>
              </a:rPr>
              <a:t>Include: Attention to matters concerning ethnicity, culture, and other aspects of social identity, for both clinical work and organisational issues</a:t>
            </a:r>
          </a:p>
          <a:p>
            <a:r>
              <a:rPr lang="en-GB" sz="1500" i="1" dirty="0">
                <a:solidFill>
                  <a:schemeClr val="accent2">
                    <a:lumMod val="75000"/>
                  </a:schemeClr>
                </a:solidFill>
                <a:effectLst/>
                <a:ea typeface="Times New Roman" panose="02020603050405020304" pitchFamily="18" charset="0"/>
              </a:rPr>
              <a:t> </a:t>
            </a:r>
            <a:endParaRPr lang="en-GB" sz="1500" dirty="0">
              <a:solidFill>
                <a:schemeClr val="accent2">
                  <a:lumMod val="75000"/>
                </a:schemeClr>
              </a:solidFill>
              <a:effectLst/>
              <a:ea typeface="Times New Roman" panose="02020603050405020304" pitchFamily="18" charset="0"/>
            </a:endParaRPr>
          </a:p>
          <a:p>
            <a:r>
              <a:rPr lang="en-GB" sz="1500" i="1" dirty="0">
                <a:effectLst/>
                <a:ea typeface="Times New Roman" panose="02020603050405020304" pitchFamily="18" charset="0"/>
              </a:rPr>
              <a:t>Process</a:t>
            </a:r>
            <a:r>
              <a:rPr lang="en-GB" sz="1500" dirty="0">
                <a:effectLst/>
                <a:ea typeface="Times New Roman" panose="02020603050405020304" pitchFamily="18" charset="0"/>
              </a:rPr>
              <a:t> – (e.g. quality of guidance/support, critical thinking, personal/professional reflection etc.)</a:t>
            </a:r>
          </a:p>
          <a:p>
            <a:r>
              <a:rPr lang="en-GB" sz="1500" dirty="0">
                <a:solidFill>
                  <a:schemeClr val="accent2">
                    <a:lumMod val="75000"/>
                  </a:schemeClr>
                </a:solidFill>
                <a:effectLst/>
                <a:ea typeface="Times New Roman" panose="02020603050405020304" pitchFamily="18" charset="0"/>
              </a:rPr>
              <a:t>Include: Availability of an invitational space with sufficient relational safety to facilitate the raising of sensitive topics, such as experiences of racism and other forms of discrimination</a:t>
            </a:r>
            <a:r>
              <a:rPr lang="en-GB" sz="1400" dirty="0">
                <a:solidFill>
                  <a:schemeClr val="accent2">
                    <a:lumMod val="75000"/>
                  </a:schemeClr>
                </a:solidFill>
                <a:latin typeface="Times New Roman" panose="02020603050405020304" pitchFamily="18" charset="0"/>
                <a:ea typeface="Times New Roman" panose="02020603050405020304" pitchFamily="18" charset="0"/>
              </a:rPr>
              <a:t>.</a:t>
            </a:r>
            <a:endParaRPr lang="en-GB" sz="1500" dirty="0">
              <a:solidFill>
                <a:schemeClr val="accent2">
                  <a:lumMod val="75000"/>
                </a:schemeClr>
              </a:solidFill>
              <a:effectLst/>
              <a:ea typeface="Times New Roman" panose="02020603050405020304" pitchFamily="18" charset="0"/>
            </a:endParaRPr>
          </a:p>
        </p:txBody>
      </p:sp>
    </p:spTree>
    <p:extLst>
      <p:ext uri="{BB962C8B-B14F-4D97-AF65-F5344CB8AC3E}">
        <p14:creationId xmlns:p14="http://schemas.microsoft.com/office/powerpoint/2010/main" val="24070484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02326-C57B-6EB1-185C-56D5EE4497BB}"/>
              </a:ext>
            </a:extLst>
          </p:cNvPr>
          <p:cNvSpPr>
            <a:spLocks noGrp="1"/>
          </p:cNvSpPr>
          <p:nvPr>
            <p:ph type="ctrTitle"/>
          </p:nvPr>
        </p:nvSpPr>
        <p:spPr>
          <a:xfrm>
            <a:off x="1102240" y="980728"/>
            <a:ext cx="6939520" cy="1645920"/>
          </a:xfrm>
        </p:spPr>
        <p:txBody>
          <a:bodyPr/>
          <a:lstStyle/>
          <a:p>
            <a:r>
              <a:rPr lang="en-GB" cap="none" dirty="0"/>
              <a:t>Supervisor workshop on the new EDI competencies</a:t>
            </a:r>
          </a:p>
        </p:txBody>
      </p:sp>
      <p:sp>
        <p:nvSpPr>
          <p:cNvPr id="3" name="Subtitle 2">
            <a:extLst>
              <a:ext uri="{FF2B5EF4-FFF2-40B4-BE49-F238E27FC236}">
                <a16:creationId xmlns:a16="http://schemas.microsoft.com/office/drawing/2014/main" id="{E538AC71-1CFA-0D85-97FD-B7C52D70264E}"/>
              </a:ext>
            </a:extLst>
          </p:cNvPr>
          <p:cNvSpPr>
            <a:spLocks noGrp="1"/>
          </p:cNvSpPr>
          <p:nvPr>
            <p:ph type="subTitle" idx="1"/>
          </p:nvPr>
        </p:nvSpPr>
        <p:spPr>
          <a:xfrm>
            <a:off x="1763688" y="2991458"/>
            <a:ext cx="5832648" cy="3389870"/>
          </a:xfrm>
        </p:spPr>
        <p:txBody>
          <a:bodyPr>
            <a:normAutofit/>
          </a:bodyPr>
          <a:lstStyle/>
          <a:p>
            <a:pPr algn="l"/>
            <a:r>
              <a:rPr lang="en-GB" dirty="0"/>
              <a:t>Dates have been planned to support supervisors just prior to the mid placement review when you’ll be gong through the paperwork with trainees for the first time.</a:t>
            </a:r>
          </a:p>
          <a:p>
            <a:pPr algn="l"/>
            <a:r>
              <a:rPr lang="en-GB" dirty="0"/>
              <a:t>You are welcome to join (via Zoom) on any of the following dates:</a:t>
            </a:r>
          </a:p>
          <a:p>
            <a:pPr marL="285750" indent="-285750" algn="l">
              <a:buClr>
                <a:schemeClr val="tx1"/>
              </a:buClr>
              <a:buFont typeface="Arial" panose="020B0604020202020204" pitchFamily="34" charset="0"/>
              <a:buChar char="•"/>
            </a:pPr>
            <a:r>
              <a:rPr lang="en-GB" sz="1800" dirty="0">
                <a:solidFill>
                  <a:schemeClr val="bg2">
                    <a:lumMod val="75000"/>
                  </a:schemeClr>
                </a:solidFill>
                <a:effectLst/>
                <a:latin typeface="Aptos" panose="020B0004020202020204" pitchFamily="34" charset="0"/>
                <a:ea typeface="Aptos" panose="020B0004020202020204" pitchFamily="34" charset="0"/>
                <a:cs typeface="Times New Roman" panose="02020603050405020304" pitchFamily="18" charset="0"/>
              </a:rPr>
              <a:t>Mon 24</a:t>
            </a:r>
            <a:r>
              <a:rPr lang="en-GB" sz="1800" baseline="30000" dirty="0">
                <a:solidFill>
                  <a:schemeClr val="bg2">
                    <a:lumMod val="75000"/>
                  </a:schemeClr>
                </a:solidFill>
                <a:effectLst/>
                <a:latin typeface="Aptos" panose="020B0004020202020204" pitchFamily="34" charset="0"/>
                <a:ea typeface="Aptos" panose="020B0004020202020204" pitchFamily="34" charset="0"/>
                <a:cs typeface="Times New Roman" panose="02020603050405020304" pitchFamily="18" charset="0"/>
              </a:rPr>
              <a:t>th</a:t>
            </a:r>
            <a:r>
              <a:rPr lang="en-GB" sz="1800" dirty="0">
                <a:solidFill>
                  <a:schemeClr val="bg2">
                    <a:lumMod val="75000"/>
                  </a:schemeClr>
                </a:solidFill>
                <a:effectLst/>
                <a:latin typeface="Aptos" panose="020B0004020202020204" pitchFamily="34" charset="0"/>
                <a:ea typeface="Aptos" panose="020B0004020202020204" pitchFamily="34" charset="0"/>
                <a:cs typeface="Times New Roman" panose="02020603050405020304" pitchFamily="18" charset="0"/>
              </a:rPr>
              <a:t> February from 1-2.30pm</a:t>
            </a:r>
            <a:endParaRPr lang="en-GB" sz="1800" dirty="0">
              <a:solidFill>
                <a:schemeClr val="bg2">
                  <a:lumMod val="75000"/>
                </a:schemeClr>
              </a:solidFill>
              <a:effectLst/>
              <a:latin typeface="Aptos" panose="020B0004020202020204" pitchFamily="34" charset="0"/>
              <a:ea typeface="Aptos" panose="020B0004020202020204" pitchFamily="34" charset="0"/>
              <a:cs typeface="Aptos" panose="020B0004020202020204" pitchFamily="34" charset="0"/>
            </a:endParaRPr>
          </a:p>
          <a:p>
            <a:pPr marL="285750" indent="-285750" algn="l">
              <a:buClr>
                <a:schemeClr val="tx1"/>
              </a:buClr>
              <a:buFont typeface="Arial" panose="020B0604020202020204" pitchFamily="34" charset="0"/>
              <a:buChar char="•"/>
            </a:pPr>
            <a:r>
              <a:rPr lang="en-GB" sz="1800" dirty="0">
                <a:solidFill>
                  <a:schemeClr val="bg2">
                    <a:lumMod val="75000"/>
                  </a:schemeClr>
                </a:solidFill>
                <a:effectLst/>
                <a:latin typeface="Aptos" panose="020B0004020202020204" pitchFamily="34" charset="0"/>
                <a:ea typeface="Aptos" panose="020B0004020202020204" pitchFamily="34" charset="0"/>
                <a:cs typeface="Times New Roman" panose="02020603050405020304" pitchFamily="18" charset="0"/>
              </a:rPr>
              <a:t>Weds 26</a:t>
            </a:r>
            <a:r>
              <a:rPr lang="en-GB" sz="1800" baseline="30000" dirty="0">
                <a:solidFill>
                  <a:schemeClr val="bg2">
                    <a:lumMod val="75000"/>
                  </a:schemeClr>
                </a:solidFill>
                <a:effectLst/>
                <a:latin typeface="Aptos" panose="020B0004020202020204" pitchFamily="34" charset="0"/>
                <a:ea typeface="Aptos" panose="020B0004020202020204" pitchFamily="34" charset="0"/>
                <a:cs typeface="Times New Roman" panose="02020603050405020304" pitchFamily="18" charset="0"/>
              </a:rPr>
              <a:t>th</a:t>
            </a:r>
            <a:r>
              <a:rPr lang="en-GB" sz="1800" dirty="0">
                <a:solidFill>
                  <a:schemeClr val="bg2">
                    <a:lumMod val="75000"/>
                  </a:schemeClr>
                </a:solidFill>
                <a:effectLst/>
                <a:latin typeface="Aptos" panose="020B0004020202020204" pitchFamily="34" charset="0"/>
                <a:ea typeface="Aptos" panose="020B0004020202020204" pitchFamily="34" charset="0"/>
                <a:cs typeface="Times New Roman" panose="02020603050405020304" pitchFamily="18" charset="0"/>
              </a:rPr>
              <a:t> February from 10 – 11.30am</a:t>
            </a:r>
            <a:endParaRPr lang="en-GB" sz="1800" dirty="0">
              <a:solidFill>
                <a:schemeClr val="bg2">
                  <a:lumMod val="75000"/>
                </a:schemeClr>
              </a:solidFill>
              <a:effectLst/>
              <a:latin typeface="Aptos" panose="020B0004020202020204" pitchFamily="34" charset="0"/>
              <a:ea typeface="Aptos" panose="020B0004020202020204" pitchFamily="34" charset="0"/>
              <a:cs typeface="Aptos" panose="020B0004020202020204" pitchFamily="34" charset="0"/>
            </a:endParaRPr>
          </a:p>
          <a:p>
            <a:pPr marL="285750" indent="-285750" algn="l">
              <a:buClr>
                <a:schemeClr val="tx1"/>
              </a:buClr>
              <a:buFont typeface="Arial" panose="020B0604020202020204" pitchFamily="34" charset="0"/>
              <a:buChar char="•"/>
            </a:pPr>
            <a:r>
              <a:rPr lang="en-GB" sz="1800" dirty="0">
                <a:solidFill>
                  <a:schemeClr val="bg2">
                    <a:lumMod val="75000"/>
                  </a:schemeClr>
                </a:solidFill>
                <a:effectLst/>
                <a:latin typeface="Aptos" panose="020B0004020202020204" pitchFamily="34" charset="0"/>
                <a:ea typeface="Aptos" panose="020B0004020202020204" pitchFamily="34" charset="0"/>
                <a:cs typeface="Times New Roman" panose="02020603050405020304" pitchFamily="18" charset="0"/>
              </a:rPr>
              <a:t>Tues 4</a:t>
            </a:r>
            <a:r>
              <a:rPr lang="en-GB" sz="1800" baseline="30000" dirty="0">
                <a:solidFill>
                  <a:schemeClr val="bg2">
                    <a:lumMod val="75000"/>
                  </a:schemeClr>
                </a:solidFill>
                <a:effectLst/>
                <a:latin typeface="Aptos" panose="020B0004020202020204" pitchFamily="34" charset="0"/>
                <a:ea typeface="Aptos" panose="020B0004020202020204" pitchFamily="34" charset="0"/>
                <a:cs typeface="Times New Roman" panose="02020603050405020304" pitchFamily="18" charset="0"/>
              </a:rPr>
              <a:t>th</a:t>
            </a:r>
            <a:r>
              <a:rPr lang="en-GB" sz="1800" dirty="0">
                <a:solidFill>
                  <a:schemeClr val="bg2">
                    <a:lumMod val="75000"/>
                  </a:schemeClr>
                </a:solidFill>
                <a:effectLst/>
                <a:latin typeface="Aptos" panose="020B0004020202020204" pitchFamily="34" charset="0"/>
                <a:ea typeface="Aptos" panose="020B0004020202020204" pitchFamily="34" charset="0"/>
                <a:cs typeface="Times New Roman" panose="02020603050405020304" pitchFamily="18" charset="0"/>
              </a:rPr>
              <a:t> March from 3 – 4.30pm</a:t>
            </a:r>
          </a:p>
          <a:p>
            <a:pPr algn="l">
              <a:buClr>
                <a:schemeClr val="tx1"/>
              </a:buClr>
            </a:pPr>
            <a:r>
              <a:rPr lang="en-GB" sz="1800" dirty="0">
                <a:effectLst/>
                <a:latin typeface="Aptos" panose="020B0004020202020204" pitchFamily="34" charset="0"/>
                <a:ea typeface="Aptos" panose="020B0004020202020204" pitchFamily="34" charset="0"/>
                <a:cs typeface="Aptos" panose="020B0004020202020204" pitchFamily="34" charset="0"/>
              </a:rPr>
              <a:t>Please click on</a:t>
            </a:r>
            <a:r>
              <a:rPr lang="en-GB" sz="1800" u="sng"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 this link</a:t>
            </a:r>
            <a:r>
              <a:rPr lang="en-GB" sz="1800" dirty="0">
                <a:effectLst/>
                <a:latin typeface="Aptos" panose="020B0004020202020204" pitchFamily="34" charset="0"/>
                <a:ea typeface="Aptos" panose="020B0004020202020204" pitchFamily="34" charset="0"/>
                <a:cs typeface="Aptos" panose="020B0004020202020204" pitchFamily="34" charset="0"/>
              </a:rPr>
              <a:t> to book a place. Thank you</a:t>
            </a:r>
          </a:p>
          <a:p>
            <a:pPr algn="l"/>
            <a:endParaRPr lang="en-GB" dirty="0"/>
          </a:p>
          <a:p>
            <a:pPr algn="l"/>
            <a:endParaRPr lang="en-GB" dirty="0"/>
          </a:p>
        </p:txBody>
      </p:sp>
    </p:spTree>
    <p:extLst>
      <p:ext uri="{BB962C8B-B14F-4D97-AF65-F5344CB8AC3E}">
        <p14:creationId xmlns:p14="http://schemas.microsoft.com/office/powerpoint/2010/main" val="626974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a:extLst>
            <a:ext uri="{FF2B5EF4-FFF2-40B4-BE49-F238E27FC236}">
              <a16:creationId xmlns:a16="http://schemas.microsoft.com/office/drawing/2014/main" id="{55B57F75-A288-C617-92A5-FA9C45DC4552}"/>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1E16D305-30DB-9515-D20D-A7AE7255A2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0108" cy="6858000"/>
          </a:xfrm>
          <a:prstGeom prst="rect">
            <a:avLst/>
          </a:pr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DDFFEA-E7DA-C80B-0794-65CF160272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107" y="0"/>
            <a:ext cx="500729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C76BB0-0FCF-E255-A2C1-C07EF2EB06EA}"/>
              </a:ext>
            </a:extLst>
          </p:cNvPr>
          <p:cNvSpPr>
            <a:spLocks noGrp="1"/>
          </p:cNvSpPr>
          <p:nvPr>
            <p:ph type="title"/>
          </p:nvPr>
        </p:nvSpPr>
        <p:spPr>
          <a:xfrm>
            <a:off x="1403648" y="165863"/>
            <a:ext cx="4078272" cy="1606953"/>
          </a:xfrm>
          <a:noFill/>
          <a:ln>
            <a:solidFill>
              <a:srgbClr val="FFFFFF"/>
            </a:solidFill>
          </a:ln>
        </p:spPr>
        <p:txBody>
          <a:bodyPr vert="horz" lIns="182880" tIns="182880" rIns="182880" bIns="182880" rtlCol="0" anchor="ctr">
            <a:normAutofit/>
          </a:bodyPr>
          <a:lstStyle/>
          <a:p>
            <a:r>
              <a:rPr lang="en-US" sz="3200" b="1" dirty="0">
                <a:solidFill>
                  <a:srgbClr val="FFFFFF"/>
                </a:solidFill>
              </a:rPr>
              <a:t>For your information</a:t>
            </a:r>
            <a:endParaRPr lang="en-US" sz="3200" b="1" kern="1200" cap="all" spc="200" baseline="0" dirty="0">
              <a:solidFill>
                <a:srgbClr val="FFFFFF"/>
              </a:solidFill>
              <a:latin typeface="+mj-lt"/>
              <a:ea typeface="+mj-ea"/>
              <a:cs typeface="+mj-cs"/>
            </a:endParaRPr>
          </a:p>
        </p:txBody>
      </p:sp>
      <p:sp>
        <p:nvSpPr>
          <p:cNvPr id="6" name="TextBox 5">
            <a:extLst>
              <a:ext uri="{FF2B5EF4-FFF2-40B4-BE49-F238E27FC236}">
                <a16:creationId xmlns:a16="http://schemas.microsoft.com/office/drawing/2014/main" id="{F435F612-0FC2-7C2B-A4D3-4CD6E7243C4B}"/>
              </a:ext>
            </a:extLst>
          </p:cNvPr>
          <p:cNvSpPr txBox="1"/>
          <p:nvPr/>
        </p:nvSpPr>
        <p:spPr>
          <a:xfrm>
            <a:off x="1191096" y="2074783"/>
            <a:ext cx="4824537" cy="4539704"/>
          </a:xfrm>
          <a:prstGeom prst="rect">
            <a:avLst/>
          </a:prstGeom>
          <a:noFill/>
        </p:spPr>
        <p:txBody>
          <a:bodyPr wrap="square" rtlCol="0">
            <a:spAutoFit/>
          </a:bodyPr>
          <a:lstStyle/>
          <a:p>
            <a:r>
              <a:rPr lang="en-GB" sz="1700" b="1" dirty="0">
                <a:effectLst/>
                <a:latin typeface="Aptos" panose="020B0004020202020204" pitchFamily="34" charset="0"/>
                <a:ea typeface="Aptos" panose="020B0004020202020204" pitchFamily="34" charset="0"/>
                <a:cs typeface="Aptos" panose="020B0004020202020204" pitchFamily="34" charset="0"/>
              </a:rPr>
              <a:t>To help the trainees….</a:t>
            </a:r>
          </a:p>
          <a:p>
            <a:endParaRPr lang="en-GB" sz="1700" dirty="0">
              <a:effectLst/>
              <a:latin typeface="Aptos" panose="020B0004020202020204" pitchFamily="34" charset="0"/>
              <a:ea typeface="Aptos" panose="020B0004020202020204" pitchFamily="34" charset="0"/>
              <a:cs typeface="Aptos" panose="020B0004020202020204" pitchFamily="34" charset="0"/>
            </a:endParaRPr>
          </a:p>
          <a:p>
            <a:r>
              <a:rPr lang="en-GB" sz="1700" dirty="0">
                <a:effectLst/>
                <a:latin typeface="Aptos" panose="020B0004020202020204" pitchFamily="34" charset="0"/>
                <a:ea typeface="Aptos" panose="020B0004020202020204" pitchFamily="34" charset="0"/>
                <a:cs typeface="Aptos" panose="020B0004020202020204" pitchFamily="34" charset="0"/>
              </a:rPr>
              <a:t>We have introduced an Excel spreadsheet to help them record and calculate all activities for the logbook in Part One of the PLP</a:t>
            </a:r>
          </a:p>
          <a:p>
            <a:endParaRPr lang="en-GB" sz="1700" dirty="0">
              <a:latin typeface="Aptos" panose="020B0004020202020204" pitchFamily="34" charset="0"/>
              <a:ea typeface="Aptos" panose="020B0004020202020204" pitchFamily="34" charset="0"/>
              <a:cs typeface="Aptos" panose="020B0004020202020204" pitchFamily="34" charset="0"/>
            </a:endParaRPr>
          </a:p>
          <a:p>
            <a:r>
              <a:rPr lang="en-GB" sz="1700" dirty="0">
                <a:effectLst/>
                <a:latin typeface="Aptos" panose="020B0004020202020204" pitchFamily="34" charset="0"/>
                <a:ea typeface="Aptos" panose="020B0004020202020204" pitchFamily="34" charset="0"/>
                <a:cs typeface="Aptos" panose="020B0004020202020204" pitchFamily="34" charset="0"/>
              </a:rPr>
              <a:t>We have introduced a Placement Paperwork Tracker, to help them keep track of which parts of the documentation are still to be done, partially done or completed.</a:t>
            </a:r>
          </a:p>
          <a:p>
            <a:endParaRPr lang="en-GB" sz="1700" dirty="0">
              <a:latin typeface="Aptos" panose="020B0004020202020204" pitchFamily="34" charset="0"/>
              <a:ea typeface="Aptos" panose="020B0004020202020204" pitchFamily="34" charset="0"/>
              <a:cs typeface="Aptos" panose="020B0004020202020204" pitchFamily="34" charset="0"/>
            </a:endParaRPr>
          </a:p>
          <a:p>
            <a:endParaRPr lang="en-GB" sz="1700" dirty="0">
              <a:latin typeface="Aptos" panose="020B0004020202020204" pitchFamily="34" charset="0"/>
              <a:ea typeface="Aptos" panose="020B0004020202020204" pitchFamily="34" charset="0"/>
              <a:cs typeface="Aptos" panose="020B0004020202020204" pitchFamily="34" charset="0"/>
            </a:endParaRPr>
          </a:p>
          <a:p>
            <a:r>
              <a:rPr lang="en-GB" sz="1700" b="1" dirty="0">
                <a:effectLst/>
                <a:latin typeface="Aptos" panose="020B0004020202020204" pitchFamily="34" charset="0"/>
                <a:ea typeface="Aptos" panose="020B0004020202020204" pitchFamily="34" charset="0"/>
                <a:cs typeface="Aptos" panose="020B0004020202020204" pitchFamily="34" charset="0"/>
              </a:rPr>
              <a:t>To help you….</a:t>
            </a:r>
          </a:p>
          <a:p>
            <a:endParaRPr lang="en-GB" sz="1700" b="1" dirty="0">
              <a:latin typeface="Aptos" panose="020B0004020202020204" pitchFamily="34" charset="0"/>
              <a:ea typeface="Aptos" panose="020B0004020202020204" pitchFamily="34" charset="0"/>
              <a:cs typeface="Aptos" panose="020B0004020202020204" pitchFamily="34" charset="0"/>
            </a:endParaRPr>
          </a:p>
          <a:p>
            <a:r>
              <a:rPr lang="en-GB" sz="1700" dirty="0">
                <a:effectLst/>
                <a:latin typeface="Aptos" panose="020B0004020202020204" pitchFamily="34" charset="0"/>
                <a:ea typeface="Aptos" panose="020B0004020202020204" pitchFamily="34" charset="0"/>
                <a:cs typeface="Aptos" panose="020B0004020202020204" pitchFamily="34" charset="0"/>
              </a:rPr>
              <a:t>We have collected a range of resources and answers to FAQs on the </a:t>
            </a:r>
            <a:r>
              <a:rPr lang="en-GB" sz="1700" dirty="0">
                <a:effectLst/>
                <a:latin typeface="Aptos" panose="020B0004020202020204" pitchFamily="34" charset="0"/>
                <a:ea typeface="Aptos" panose="020B0004020202020204" pitchFamily="34" charset="0"/>
                <a:cs typeface="Aptos" panose="020B0004020202020204" pitchFamily="34" charset="0"/>
                <a:hlinkClick r:id="rId2"/>
              </a:rPr>
              <a:t>this Padlet</a:t>
            </a:r>
            <a:endParaRPr lang="en-GB" sz="1700" dirty="0">
              <a:effectLst/>
              <a:latin typeface="Aptos" panose="020B0004020202020204" pitchFamily="34" charset="0"/>
              <a:ea typeface="Aptos" panose="020B0004020202020204" pitchFamily="34" charset="0"/>
              <a:cs typeface="Aptos" panose="020B0004020202020204" pitchFamily="34" charset="0"/>
            </a:endParaRPr>
          </a:p>
          <a:p>
            <a:endParaRPr lang="en-GB" sz="1700" dirty="0">
              <a:effectLst/>
              <a:latin typeface="Aptos" panose="020B0004020202020204" pitchFamily="34" charset="0"/>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233242968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41E83-C528-342E-38FD-86DDF310FA4C}"/>
              </a:ext>
            </a:extLst>
          </p:cNvPr>
          <p:cNvSpPr>
            <a:spLocks noGrp="1"/>
          </p:cNvSpPr>
          <p:nvPr>
            <p:ph type="title"/>
          </p:nvPr>
        </p:nvSpPr>
        <p:spPr/>
        <p:txBody>
          <a:bodyPr/>
          <a:lstStyle/>
          <a:p>
            <a:r>
              <a:rPr lang="en-GB" b="1" dirty="0"/>
              <a:t>Overview of existing                  placement documents</a:t>
            </a:r>
          </a:p>
        </p:txBody>
      </p:sp>
      <p:sp>
        <p:nvSpPr>
          <p:cNvPr id="3" name="TextBox 2">
            <a:extLst>
              <a:ext uri="{FF2B5EF4-FFF2-40B4-BE49-F238E27FC236}">
                <a16:creationId xmlns:a16="http://schemas.microsoft.com/office/drawing/2014/main" id="{31B09205-F848-3A82-7A50-CBC1A45DE644}"/>
              </a:ext>
            </a:extLst>
          </p:cNvPr>
          <p:cNvSpPr txBox="1"/>
          <p:nvPr/>
        </p:nvSpPr>
        <p:spPr>
          <a:xfrm>
            <a:off x="755576" y="2636912"/>
            <a:ext cx="7992888" cy="2246769"/>
          </a:xfrm>
          <a:prstGeom prst="rect">
            <a:avLst/>
          </a:prstGeom>
          <a:noFill/>
        </p:spPr>
        <p:txBody>
          <a:bodyPr wrap="square" rtlCol="0">
            <a:spAutoFit/>
          </a:bodyPr>
          <a:lstStyle/>
          <a:p>
            <a:pPr marL="285750" indent="-285750">
              <a:buFont typeface="Arial" panose="020B0604020202020204" pitchFamily="34" charset="0"/>
              <a:buChar char="•"/>
            </a:pPr>
            <a:r>
              <a:rPr lang="en-GB" sz="2800" dirty="0"/>
              <a:t>The Evaluation of Clinical Competence (ECC)</a:t>
            </a:r>
          </a:p>
          <a:p>
            <a:pPr marL="742950" lvl="1" indent="-285750">
              <a:buFont typeface="Arial" panose="020B0604020202020204" pitchFamily="34" charset="0"/>
              <a:buChar char="•"/>
            </a:pPr>
            <a:r>
              <a:rPr lang="en-GB" sz="2800" dirty="0"/>
              <a:t>Including the service user evaluation form</a:t>
            </a:r>
          </a:p>
          <a:p>
            <a:pPr marL="285750" indent="-285750">
              <a:buFont typeface="Arial" panose="020B0604020202020204" pitchFamily="34" charset="0"/>
              <a:buChar char="•"/>
            </a:pPr>
            <a:r>
              <a:rPr lang="en-GB" sz="2800" dirty="0"/>
              <a:t>The Practice Learning Portfolio (PLP)</a:t>
            </a:r>
          </a:p>
          <a:p>
            <a:pPr marL="285750" indent="-285750">
              <a:buFont typeface="Arial" panose="020B0604020202020204" pitchFamily="34" charset="0"/>
              <a:buChar char="•"/>
            </a:pPr>
            <a:r>
              <a:rPr lang="en-GB" sz="2800" dirty="0"/>
              <a:t>The Placement Audit Form</a:t>
            </a:r>
          </a:p>
          <a:p>
            <a:pPr marL="285750" indent="-285750">
              <a:buFont typeface="Arial" panose="020B0604020202020204" pitchFamily="34" charset="0"/>
              <a:buChar char="•"/>
            </a:pPr>
            <a:r>
              <a:rPr lang="en-GB" sz="2800" dirty="0"/>
              <a:t>The Practice Learning Feedback form</a:t>
            </a:r>
          </a:p>
        </p:txBody>
      </p:sp>
    </p:spTree>
    <p:extLst>
      <p:ext uri="{BB962C8B-B14F-4D97-AF65-F5344CB8AC3E}">
        <p14:creationId xmlns:p14="http://schemas.microsoft.com/office/powerpoint/2010/main" val="21932619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3F47E20B-1205-4238-A82B-90EF577F3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13567AC-EB9A-47A9-B6EC-B5BDB73B1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62142A-62B7-ED33-B055-B54E4A5D0F7D}"/>
              </a:ext>
            </a:extLst>
          </p:cNvPr>
          <p:cNvSpPr>
            <a:spLocks noGrp="1"/>
          </p:cNvSpPr>
          <p:nvPr>
            <p:ph type="ctrTitle"/>
          </p:nvPr>
        </p:nvSpPr>
        <p:spPr>
          <a:xfrm>
            <a:off x="482601" y="820010"/>
            <a:ext cx="2561466" cy="1456862"/>
          </a:xfrm>
          <a:noFill/>
          <a:ln>
            <a:solidFill>
              <a:schemeClr val="bg1"/>
            </a:solidFill>
          </a:ln>
        </p:spPr>
        <p:txBody>
          <a:bodyPr>
            <a:normAutofit/>
          </a:bodyPr>
          <a:lstStyle/>
          <a:p>
            <a:r>
              <a:rPr lang="en-GB" sz="3000">
                <a:solidFill>
                  <a:schemeClr val="bg1"/>
                </a:solidFill>
              </a:rPr>
              <a:t>Feedback please!</a:t>
            </a:r>
          </a:p>
        </p:txBody>
      </p:sp>
      <p:sp>
        <p:nvSpPr>
          <p:cNvPr id="3" name="Subtitle 2">
            <a:extLst>
              <a:ext uri="{FF2B5EF4-FFF2-40B4-BE49-F238E27FC236}">
                <a16:creationId xmlns:a16="http://schemas.microsoft.com/office/drawing/2014/main" id="{6541E1C3-0BB9-25D7-CECC-A61DADB4FF69}"/>
              </a:ext>
            </a:extLst>
          </p:cNvPr>
          <p:cNvSpPr>
            <a:spLocks noGrp="1"/>
          </p:cNvSpPr>
          <p:nvPr>
            <p:ph type="subTitle" idx="1"/>
          </p:nvPr>
        </p:nvSpPr>
        <p:spPr>
          <a:xfrm>
            <a:off x="524832" y="2636912"/>
            <a:ext cx="2561466" cy="3528392"/>
          </a:xfrm>
        </p:spPr>
        <p:txBody>
          <a:bodyPr>
            <a:normAutofit/>
          </a:bodyPr>
          <a:lstStyle/>
          <a:p>
            <a:pPr>
              <a:lnSpc>
                <a:spcPct val="90000"/>
              </a:lnSpc>
            </a:pPr>
            <a:r>
              <a:rPr lang="en-GB" sz="1800" dirty="0">
                <a:solidFill>
                  <a:schemeClr val="bg1"/>
                </a:solidFill>
              </a:rPr>
              <a:t>We’ll be piloting these changes for 2024-2025 and then reviewing, with your help.</a:t>
            </a:r>
          </a:p>
          <a:p>
            <a:pPr>
              <a:lnSpc>
                <a:spcPct val="90000"/>
              </a:lnSpc>
            </a:pPr>
            <a:r>
              <a:rPr lang="en-GB" sz="1800" dirty="0">
                <a:solidFill>
                  <a:schemeClr val="bg1"/>
                </a:solidFill>
              </a:rPr>
              <a:t>Please let us know your thoughts on the changes and offer any suggestions for improvement.</a:t>
            </a:r>
          </a:p>
          <a:p>
            <a:pPr>
              <a:lnSpc>
                <a:spcPct val="90000"/>
              </a:lnSpc>
            </a:pPr>
            <a:r>
              <a:rPr lang="en-GB" sz="2000" b="1" dirty="0">
                <a:solidFill>
                  <a:schemeClr val="bg1"/>
                </a:solidFill>
              </a:rPr>
              <a:t>You can feedback anonymously on </a:t>
            </a:r>
          </a:p>
          <a:p>
            <a:pPr>
              <a:lnSpc>
                <a:spcPct val="90000"/>
              </a:lnSpc>
            </a:pPr>
            <a:r>
              <a:rPr lang="en-GB" sz="2000" dirty="0">
                <a:solidFill>
                  <a:schemeClr val="bg1"/>
                </a:solidFill>
                <a:hlinkClick r:id="rId2"/>
              </a:rPr>
              <a:t>this link</a:t>
            </a:r>
            <a:endParaRPr lang="en-GB" sz="2000" dirty="0">
              <a:solidFill>
                <a:schemeClr val="bg1"/>
              </a:solidFill>
            </a:endParaRPr>
          </a:p>
          <a:p>
            <a:pPr>
              <a:lnSpc>
                <a:spcPct val="90000"/>
              </a:lnSpc>
            </a:pPr>
            <a:endParaRPr lang="en-GB" sz="1800" dirty="0">
              <a:solidFill>
                <a:schemeClr val="bg1"/>
              </a:solidFill>
            </a:endParaRPr>
          </a:p>
        </p:txBody>
      </p:sp>
      <p:pic>
        <p:nvPicPr>
          <p:cNvPr id="8" name="Picture 7" descr="A group of colorful bubbles with white text&#10;&#10;Description automatically generated">
            <a:extLst>
              <a:ext uri="{FF2B5EF4-FFF2-40B4-BE49-F238E27FC236}">
                <a16:creationId xmlns:a16="http://schemas.microsoft.com/office/drawing/2014/main" id="{8C8EB922-1557-25D3-CAC5-D132213F83B3}"/>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7200"/>
                    </a14:imgEffect>
                    <a14:imgEffect>
                      <a14:saturation sat="58000"/>
                    </a14:imgEffect>
                  </a14:imgLayer>
                </a14:imgProps>
              </a:ext>
            </a:extLst>
          </a:blip>
          <a:srcRect l="18696" r="16594" b="1"/>
          <a:stretch/>
        </p:blipFill>
        <p:spPr>
          <a:xfrm>
            <a:off x="3490722" y="10"/>
            <a:ext cx="5653277" cy="6857989"/>
          </a:xfrm>
          <a:prstGeom prst="rect">
            <a:avLst/>
          </a:prstGeom>
        </p:spPr>
      </p:pic>
    </p:spTree>
    <p:extLst>
      <p:ext uri="{BB962C8B-B14F-4D97-AF65-F5344CB8AC3E}">
        <p14:creationId xmlns:p14="http://schemas.microsoft.com/office/powerpoint/2010/main" val="16894284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1500"/>
                                  </p:stCondLst>
                                  <p:iterate>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7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67944" y="988741"/>
            <a:ext cx="4416566" cy="4880518"/>
          </a:xfrm>
          <a:noFill/>
          <a:ln>
            <a:noFill/>
          </a:ln>
        </p:spPr>
        <p:txBody>
          <a:bodyPr vert="horz" wrap="square" lIns="274320" tIns="182880" rIns="274320" bIns="182880" rtlCol="0" anchor="ctr" anchorCtr="1">
            <a:normAutofit/>
          </a:bodyPr>
          <a:lstStyle/>
          <a:p>
            <a:pPr algn="l"/>
            <a:r>
              <a:rPr lang="en-US" sz="4000" b="1" kern="1200" cap="none" spc="200" baseline="0" dirty="0">
                <a:solidFill>
                  <a:schemeClr val="tx1"/>
                </a:solidFill>
                <a:latin typeface="+mj-lt"/>
                <a:ea typeface="+mj-ea"/>
                <a:cs typeface="+mj-cs"/>
              </a:rPr>
              <a:t>The Evaluation</a:t>
            </a:r>
            <a:r>
              <a:rPr lang="en-US" sz="4000" b="1" kern="1200" cap="none" spc="200" dirty="0">
                <a:solidFill>
                  <a:schemeClr val="tx1"/>
                </a:solidFill>
                <a:latin typeface="+mj-lt"/>
                <a:ea typeface="+mj-ea"/>
                <a:cs typeface="+mj-cs"/>
              </a:rPr>
              <a:t> of Clinical Competence (ECC)</a:t>
            </a:r>
            <a:endParaRPr lang="en-US" sz="4000" b="1" kern="1200" cap="none" spc="200" baseline="0" dirty="0">
              <a:solidFill>
                <a:schemeClr val="tx1"/>
              </a:solidFill>
              <a:latin typeface="+mj-lt"/>
              <a:ea typeface="+mj-ea"/>
              <a:cs typeface="+mj-cs"/>
            </a:endParaRPr>
          </a:p>
        </p:txBody>
      </p:sp>
      <p:sp>
        <p:nvSpPr>
          <p:cNvPr id="5" name="Rectangle 4">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6" name="Rectangle 5">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241173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5486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5" name="Picture 4" descr="Drawings on colourful paper">
            <a:extLst>
              <a:ext uri="{FF2B5EF4-FFF2-40B4-BE49-F238E27FC236}">
                <a16:creationId xmlns:a16="http://schemas.microsoft.com/office/drawing/2014/main" id="{62D18D2E-B860-08BA-7E73-485C0ADA4F24}"/>
              </a:ext>
            </a:extLst>
          </p:cNvPr>
          <p:cNvPicPr>
            <a:picLocks noChangeAspect="1"/>
          </p:cNvPicPr>
          <p:nvPr/>
        </p:nvPicPr>
        <p:blipFill>
          <a:blip r:embed="rId2">
            <a:duotone>
              <a:schemeClr val="accent2">
                <a:shade val="45000"/>
                <a:satMod val="135000"/>
              </a:schemeClr>
              <a:prstClr val="white"/>
            </a:duotone>
            <a:alphaModFix amt="17000"/>
          </a:blip>
          <a:srcRect r="10999" b="-1"/>
          <a:stretch/>
        </p:blipFill>
        <p:spPr>
          <a:xfrm>
            <a:off x="20" y="-6180"/>
            <a:ext cx="9143980" cy="6857990"/>
          </a:xfrm>
          <a:prstGeom prst="rect">
            <a:avLst/>
          </a:prstGeom>
        </p:spPr>
      </p:pic>
      <p:sp>
        <p:nvSpPr>
          <p:cNvPr id="2" name="Title 1"/>
          <p:cNvSpPr>
            <a:spLocks noGrp="1"/>
          </p:cNvSpPr>
          <p:nvPr>
            <p:ph type="title"/>
          </p:nvPr>
        </p:nvSpPr>
        <p:spPr>
          <a:xfrm>
            <a:off x="1673352" y="476672"/>
            <a:ext cx="5797296" cy="1188720"/>
          </a:xfrm>
          <a:solidFill>
            <a:srgbClr val="FFFFFF">
              <a:alpha val="80000"/>
            </a:srgbClr>
          </a:solidFill>
        </p:spPr>
        <p:txBody>
          <a:bodyPr>
            <a:normAutofit/>
          </a:bodyPr>
          <a:lstStyle/>
          <a:p>
            <a:r>
              <a:rPr lang="en-GB" sz="3600" b="1" dirty="0"/>
              <a:t>Ecc</a:t>
            </a:r>
            <a:endParaRPr lang="en-GB" spc="0" dirty="0"/>
          </a:p>
        </p:txBody>
      </p:sp>
      <p:sp>
        <p:nvSpPr>
          <p:cNvPr id="3" name="Content Placeholder 2"/>
          <p:cNvSpPr>
            <a:spLocks noGrp="1"/>
          </p:cNvSpPr>
          <p:nvPr>
            <p:ph idx="1"/>
          </p:nvPr>
        </p:nvSpPr>
        <p:spPr>
          <a:xfrm>
            <a:off x="1485130" y="1988840"/>
            <a:ext cx="5994992" cy="4032448"/>
          </a:xfrm>
        </p:spPr>
        <p:txBody>
          <a:bodyPr>
            <a:normAutofit fontScale="70000" lnSpcReduction="20000"/>
          </a:bodyPr>
          <a:lstStyle/>
          <a:p>
            <a:pPr eaLnBrk="1" hangingPunct="1">
              <a:lnSpc>
                <a:spcPct val="80000"/>
              </a:lnSpc>
            </a:pPr>
            <a:r>
              <a:rPr lang="en-GB" altLang="en-US" sz="2600" b="1" dirty="0"/>
              <a:t>Main Form</a:t>
            </a:r>
          </a:p>
          <a:p>
            <a:pPr lvl="1" eaLnBrk="1" hangingPunct="1">
              <a:lnSpc>
                <a:spcPts val="1500"/>
              </a:lnSpc>
              <a:buFont typeface="Wingdings" panose="05000000000000000000" pitchFamily="2" charset="2"/>
              <a:buChar char="§"/>
            </a:pPr>
            <a:r>
              <a:rPr lang="en-GB" altLang="en-US" sz="2600" dirty="0"/>
              <a:t>Completed by supervisor(s)</a:t>
            </a:r>
          </a:p>
          <a:p>
            <a:pPr lvl="1" eaLnBrk="1" hangingPunct="1">
              <a:lnSpc>
                <a:spcPts val="1500"/>
              </a:lnSpc>
              <a:buFont typeface="Wingdings" panose="05000000000000000000" pitchFamily="2" charset="2"/>
              <a:buChar char="§"/>
            </a:pPr>
            <a:r>
              <a:rPr lang="en-GB" altLang="en-US" sz="2600" dirty="0"/>
              <a:t>Signed by co-ordinating supervisor and trainee</a:t>
            </a:r>
          </a:p>
          <a:p>
            <a:pPr lvl="1">
              <a:lnSpc>
                <a:spcPts val="1500"/>
              </a:lnSpc>
              <a:buFont typeface="Wingdings" panose="05000000000000000000" pitchFamily="2" charset="2"/>
              <a:buChar char="§"/>
            </a:pPr>
            <a:r>
              <a:rPr lang="en-GB" altLang="en-US" sz="2600" dirty="0"/>
              <a:t>Based on required HCPC/BPS competencies</a:t>
            </a:r>
          </a:p>
          <a:p>
            <a:pPr lvl="1" eaLnBrk="1" hangingPunct="1">
              <a:lnSpc>
                <a:spcPts val="1500"/>
              </a:lnSpc>
              <a:buFont typeface="Wingdings" panose="05000000000000000000" pitchFamily="2" charset="2"/>
              <a:buChar char="§"/>
            </a:pPr>
            <a:r>
              <a:rPr lang="en-GB" altLang="en-US" sz="2600" dirty="0">
                <a:solidFill>
                  <a:srgbClr val="9E0000"/>
                </a:solidFill>
              </a:rPr>
              <a:t>New for 2024 cohort onwards – rating section for EDI competencies: “</a:t>
            </a:r>
            <a:r>
              <a:rPr lang="en-GB" sz="2600" dirty="0">
                <a:solidFill>
                  <a:srgbClr val="9E0000"/>
                </a:solidFill>
                <a:effectLst/>
                <a:latin typeface="+mj-lt"/>
                <a:ea typeface="Calibri" panose="020F0502020204030204" pitchFamily="34" charset="0"/>
              </a:rPr>
              <a:t>Inclusivity and cultural sensitivity”</a:t>
            </a:r>
            <a:endParaRPr lang="en-GB" altLang="en-US" sz="2600" dirty="0">
              <a:solidFill>
                <a:srgbClr val="9E0000"/>
              </a:solidFill>
              <a:latin typeface="+mj-lt"/>
            </a:endParaRPr>
          </a:p>
          <a:p>
            <a:pPr eaLnBrk="1" hangingPunct="1">
              <a:lnSpc>
                <a:spcPts val="1500"/>
              </a:lnSpc>
              <a:buFont typeface="Wingdings" panose="05000000000000000000" pitchFamily="2" charset="2"/>
              <a:buNone/>
            </a:pPr>
            <a:endParaRPr lang="en-GB" altLang="en-US" sz="2600" dirty="0"/>
          </a:p>
          <a:p>
            <a:pPr eaLnBrk="1" hangingPunct="1">
              <a:lnSpc>
                <a:spcPts val="1500"/>
              </a:lnSpc>
            </a:pPr>
            <a:r>
              <a:rPr lang="en-GB" altLang="en-US" sz="2600" b="1" dirty="0"/>
              <a:t>Service User Evaluation Form</a:t>
            </a:r>
          </a:p>
          <a:p>
            <a:pPr lvl="1" eaLnBrk="1" hangingPunct="1">
              <a:lnSpc>
                <a:spcPts val="1500"/>
              </a:lnSpc>
              <a:buFont typeface="Wingdings" panose="05000000000000000000" pitchFamily="2" charset="2"/>
              <a:buChar char="§"/>
            </a:pPr>
            <a:r>
              <a:rPr lang="en-GB" altLang="en-US" sz="2600" dirty="0"/>
              <a:t>Completed by a service user chosen by supervisor and trainee</a:t>
            </a:r>
          </a:p>
          <a:p>
            <a:pPr lvl="1" eaLnBrk="1" hangingPunct="1">
              <a:lnSpc>
                <a:spcPts val="1500"/>
              </a:lnSpc>
              <a:buFont typeface="Wingdings" panose="05000000000000000000" pitchFamily="2" charset="2"/>
              <a:buChar char="§"/>
            </a:pPr>
            <a:r>
              <a:rPr lang="en-GB" altLang="en-US" sz="2600" dirty="0"/>
              <a:t>Can be substituted by another form more suitable to the client group</a:t>
            </a:r>
          </a:p>
          <a:p>
            <a:pPr lvl="1" eaLnBrk="1" hangingPunct="1">
              <a:lnSpc>
                <a:spcPts val="1500"/>
              </a:lnSpc>
              <a:buFont typeface="Wingdings" panose="05000000000000000000" pitchFamily="2" charset="2"/>
              <a:buChar char="§"/>
            </a:pPr>
            <a:r>
              <a:rPr lang="en-GB" altLang="en-US" sz="2600" dirty="0"/>
              <a:t>Submitted after adult, child, disability and older people placements (4 in total)</a:t>
            </a:r>
          </a:p>
          <a:p>
            <a:pPr>
              <a:lnSpc>
                <a:spcPct val="90000"/>
              </a:lnSpc>
            </a:pPr>
            <a:endParaRPr lang="en-GB" dirty="0"/>
          </a:p>
        </p:txBody>
      </p:sp>
    </p:spTree>
    <p:extLst>
      <p:ext uri="{BB962C8B-B14F-4D97-AF65-F5344CB8AC3E}">
        <p14:creationId xmlns:p14="http://schemas.microsoft.com/office/powerpoint/2010/main" val="4094816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2335" y="2708804"/>
            <a:ext cx="2774103" cy="1440394"/>
          </a:xfrm>
          <a:noFill/>
          <a:ln>
            <a:solidFill>
              <a:schemeClr val="tx1"/>
            </a:solidFill>
          </a:ln>
        </p:spPr>
        <p:txBody>
          <a:bodyPr>
            <a:normAutofit/>
          </a:bodyPr>
          <a:lstStyle/>
          <a:p>
            <a:r>
              <a:rPr lang="en-GB" sz="2400" b="1" spc="0" dirty="0">
                <a:solidFill>
                  <a:schemeClr val="tx1"/>
                </a:solidFill>
              </a:rPr>
              <a:t>Ecc</a:t>
            </a:r>
            <a:br>
              <a:rPr lang="en-GB" sz="2400" b="1" spc="0" dirty="0">
                <a:solidFill>
                  <a:schemeClr val="tx1"/>
                </a:solidFill>
              </a:rPr>
            </a:br>
            <a:r>
              <a:rPr lang="en-GB" sz="2400" b="1" spc="0" dirty="0">
                <a:solidFill>
                  <a:schemeClr val="tx1"/>
                </a:solidFill>
              </a:rPr>
              <a:t>11 key competencies  </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36886" y="548680"/>
            <a:ext cx="4283586" cy="6055362"/>
          </a:xfrm>
        </p:spPr>
        <p:txBody>
          <a:bodyPr anchor="ctr">
            <a:normAutofit/>
          </a:bodyPr>
          <a:lstStyle/>
          <a:p>
            <a:pPr marL="457200" indent="-342900">
              <a:buFont typeface="+mj-lt"/>
              <a:buAutoNum type="arabicPeriod"/>
            </a:pPr>
            <a:r>
              <a:rPr lang="en-GB" dirty="0">
                <a:solidFill>
                  <a:schemeClr val="bg1"/>
                </a:solidFill>
              </a:rPr>
              <a:t>Working relationships</a:t>
            </a:r>
          </a:p>
          <a:p>
            <a:pPr marL="457200" indent="-342900">
              <a:buFont typeface="+mj-lt"/>
              <a:buAutoNum type="arabicPeriod"/>
            </a:pPr>
            <a:r>
              <a:rPr lang="en-GB" dirty="0">
                <a:solidFill>
                  <a:schemeClr val="bg1"/>
                </a:solidFill>
              </a:rPr>
              <a:t>Psychological assessment</a:t>
            </a:r>
          </a:p>
          <a:p>
            <a:pPr marL="457200" indent="-342900">
              <a:buFont typeface="+mj-lt"/>
              <a:buAutoNum type="arabicPeriod"/>
            </a:pPr>
            <a:r>
              <a:rPr lang="en-GB" dirty="0">
                <a:solidFill>
                  <a:schemeClr val="bg1"/>
                </a:solidFill>
              </a:rPr>
              <a:t>Psychological formulation</a:t>
            </a:r>
          </a:p>
          <a:p>
            <a:pPr marL="457200" indent="-342900">
              <a:buFont typeface="+mj-lt"/>
              <a:buAutoNum type="arabicPeriod"/>
            </a:pPr>
            <a:r>
              <a:rPr lang="en-GB" dirty="0">
                <a:solidFill>
                  <a:schemeClr val="bg1"/>
                </a:solidFill>
              </a:rPr>
              <a:t>Psychological interventions</a:t>
            </a:r>
          </a:p>
          <a:p>
            <a:pPr marL="457200" indent="-342900">
              <a:buFont typeface="+mj-lt"/>
              <a:buAutoNum type="arabicPeriod"/>
            </a:pPr>
            <a:r>
              <a:rPr lang="en-GB" dirty="0">
                <a:solidFill>
                  <a:schemeClr val="bg1"/>
                </a:solidFill>
              </a:rPr>
              <a:t>Evaluation and service improvement</a:t>
            </a:r>
          </a:p>
          <a:p>
            <a:pPr marL="457200" indent="-342900">
              <a:buFont typeface="+mj-lt"/>
              <a:buAutoNum type="arabicPeriod"/>
            </a:pPr>
            <a:r>
              <a:rPr lang="en-GB" dirty="0">
                <a:solidFill>
                  <a:schemeClr val="bg1"/>
                </a:solidFill>
              </a:rPr>
              <a:t>Communication and teaching</a:t>
            </a:r>
          </a:p>
          <a:p>
            <a:pPr marL="457200" indent="-342900">
              <a:buFont typeface="+mj-lt"/>
              <a:buAutoNum type="arabicPeriod"/>
            </a:pPr>
            <a:r>
              <a:rPr lang="en-GB" dirty="0">
                <a:solidFill>
                  <a:schemeClr val="bg1"/>
                </a:solidFill>
              </a:rPr>
              <a:t>Organisational and systems influence and leadership</a:t>
            </a:r>
          </a:p>
          <a:p>
            <a:pPr marL="457200" indent="-342900">
              <a:buFont typeface="+mj-lt"/>
              <a:buAutoNum type="arabicPeriod"/>
            </a:pPr>
            <a:r>
              <a:rPr lang="en-GB" dirty="0">
                <a:solidFill>
                  <a:schemeClr val="bg1"/>
                </a:solidFill>
              </a:rPr>
              <a:t>Personal and professional skills and values</a:t>
            </a:r>
          </a:p>
          <a:p>
            <a:pPr marL="457200" indent="-342900">
              <a:buFont typeface="+mj-lt"/>
              <a:buAutoNum type="arabicPeriod"/>
            </a:pPr>
            <a:r>
              <a:rPr lang="en-GB" dirty="0">
                <a:solidFill>
                  <a:srgbClr val="9E0000"/>
                </a:solidFill>
              </a:rPr>
              <a:t>Inclusivity and cultural sensitivity</a:t>
            </a:r>
          </a:p>
          <a:p>
            <a:pPr marL="457200" indent="-342900">
              <a:buFont typeface="+mj-lt"/>
              <a:buAutoNum type="arabicPeriod"/>
            </a:pPr>
            <a:r>
              <a:rPr lang="en-GB" dirty="0">
                <a:solidFill>
                  <a:schemeClr val="bg1"/>
                </a:solidFill>
              </a:rPr>
              <a:t>Reflective practice</a:t>
            </a:r>
          </a:p>
          <a:p>
            <a:pPr marL="457200" indent="-342900">
              <a:buFont typeface="+mj-lt"/>
              <a:buAutoNum type="arabicPeriod"/>
            </a:pPr>
            <a:r>
              <a:rPr lang="en-GB" dirty="0">
                <a:solidFill>
                  <a:schemeClr val="bg1"/>
                </a:solidFill>
              </a:rPr>
              <a:t>Use of supervision</a:t>
            </a:r>
          </a:p>
          <a:p>
            <a:pPr marL="114300" indent="0">
              <a:buNone/>
            </a:pPr>
            <a:endParaRPr lang="en-GB" dirty="0">
              <a:solidFill>
                <a:schemeClr val="bg1"/>
              </a:solidFill>
            </a:endParaRPr>
          </a:p>
        </p:txBody>
      </p:sp>
    </p:spTree>
    <p:extLst>
      <p:ext uri="{BB962C8B-B14F-4D97-AF65-F5344CB8AC3E}">
        <p14:creationId xmlns:p14="http://schemas.microsoft.com/office/powerpoint/2010/main" val="357994479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4737" y="2681103"/>
            <a:ext cx="2721248" cy="1495794"/>
          </a:xfrm>
          <a:noFill/>
          <a:ln>
            <a:solidFill>
              <a:schemeClr val="bg1"/>
            </a:solidFill>
          </a:ln>
        </p:spPr>
        <p:txBody>
          <a:bodyPr wrap="square">
            <a:noAutofit/>
          </a:bodyPr>
          <a:lstStyle/>
          <a:p>
            <a:r>
              <a:rPr lang="en-GB" sz="2200" b="1" dirty="0">
                <a:solidFill>
                  <a:schemeClr val="bg1"/>
                </a:solidFill>
              </a:rPr>
              <a:t>Guidance on rating </a:t>
            </a:r>
            <a:r>
              <a:rPr lang="en-GB" sz="2200" b="1" dirty="0" err="1">
                <a:solidFill>
                  <a:schemeClr val="bg1"/>
                </a:solidFill>
              </a:rPr>
              <a:t>ecc</a:t>
            </a:r>
            <a:r>
              <a:rPr lang="en-GB" sz="2200" b="1" dirty="0">
                <a:solidFill>
                  <a:schemeClr val="bg1"/>
                </a:solidFill>
              </a:rPr>
              <a:t> competencies</a:t>
            </a:r>
          </a:p>
        </p:txBody>
      </p:sp>
      <p:graphicFrame>
        <p:nvGraphicFramePr>
          <p:cNvPr id="5" name="Content Placeholder 2">
            <a:extLst>
              <a:ext uri="{FF2B5EF4-FFF2-40B4-BE49-F238E27FC236}">
                <a16:creationId xmlns:a16="http://schemas.microsoft.com/office/drawing/2014/main" id="{3377A73F-38EA-CCB5-612B-949791F3FD3E}"/>
              </a:ext>
            </a:extLst>
          </p:cNvPr>
          <p:cNvGraphicFramePr>
            <a:graphicFrameLocks noGrp="1"/>
          </p:cNvGraphicFramePr>
          <p:nvPr>
            <p:ph idx="1"/>
            <p:extLst>
              <p:ext uri="{D42A27DB-BD31-4B8C-83A1-F6EECF244321}">
                <p14:modId xmlns:p14="http://schemas.microsoft.com/office/powerpoint/2010/main" val="1006673919"/>
              </p:ext>
            </p:extLst>
          </p:nvPr>
        </p:nvGraphicFramePr>
        <p:xfrm>
          <a:off x="4087523" y="965200"/>
          <a:ext cx="4444917"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1230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349033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62138" y="1059838"/>
            <a:ext cx="2724039" cy="4738324"/>
          </a:xfrm>
          <a:noFill/>
          <a:ln>
            <a:noFill/>
          </a:ln>
        </p:spPr>
        <p:txBody>
          <a:bodyPr>
            <a:normAutofit/>
          </a:bodyPr>
          <a:lstStyle/>
          <a:p>
            <a:r>
              <a:rPr lang="en-GB" sz="2900" b="1" dirty="0">
                <a:solidFill>
                  <a:schemeClr val="bg1"/>
                </a:solidFill>
              </a:rPr>
              <a:t>General guidance</a:t>
            </a:r>
          </a:p>
        </p:txBody>
      </p:sp>
      <p:sp>
        <p:nvSpPr>
          <p:cNvPr id="3" name="Content Placeholder 2"/>
          <p:cNvSpPr>
            <a:spLocks noGrp="1"/>
          </p:cNvSpPr>
          <p:nvPr>
            <p:ph idx="1"/>
          </p:nvPr>
        </p:nvSpPr>
        <p:spPr>
          <a:xfrm>
            <a:off x="4964996" y="620688"/>
            <a:ext cx="3739133" cy="6120680"/>
          </a:xfrm>
        </p:spPr>
        <p:txBody>
          <a:bodyPr anchor="ctr">
            <a:normAutofit fontScale="92500" lnSpcReduction="10000"/>
          </a:bodyPr>
          <a:lstStyle/>
          <a:p>
            <a:r>
              <a:rPr lang="en-GB" dirty="0"/>
              <a:t>Bear in mind that the rating is intended to indicate whether the trainee has reached the appropriate level of competence expected of them </a:t>
            </a:r>
            <a:r>
              <a:rPr lang="en-GB" i="1" dirty="0"/>
              <a:t>at this stage of training</a:t>
            </a:r>
            <a:r>
              <a:rPr lang="en-GB" dirty="0"/>
              <a:t>. </a:t>
            </a:r>
          </a:p>
          <a:p>
            <a:r>
              <a:rPr lang="en-GB" dirty="0"/>
              <a:t>A rating of “pass” indicates that the trainee is attaining the expected level for this stage, though they may still have areas to develop.</a:t>
            </a:r>
          </a:p>
          <a:p>
            <a:r>
              <a:rPr lang="en-GB" dirty="0"/>
              <a:t> A rating of “referral” indicates that the trainee has </a:t>
            </a:r>
            <a:r>
              <a:rPr lang="en-GB" i="1" dirty="0"/>
              <a:t>not</a:t>
            </a:r>
            <a:r>
              <a:rPr lang="en-GB" dirty="0"/>
              <a:t> demonstrated the level of competence expected at that stage of training and that there are issues which require immediate remedial action in the subsequent placement. </a:t>
            </a:r>
          </a:p>
          <a:p>
            <a:r>
              <a:rPr lang="en-GB" dirty="0"/>
              <a:t>A rating of “fail” indicates that the trainee’s competence is significantly below that expected at their stage in training, and automatically leads to an overall placement fail.</a:t>
            </a:r>
          </a:p>
          <a:p>
            <a:endParaRPr lang="en-GB" dirty="0"/>
          </a:p>
          <a:p>
            <a:endParaRPr lang="en-GB" dirty="0"/>
          </a:p>
        </p:txBody>
      </p:sp>
    </p:spTree>
    <p:extLst>
      <p:ext uri="{BB962C8B-B14F-4D97-AF65-F5344CB8AC3E}">
        <p14:creationId xmlns:p14="http://schemas.microsoft.com/office/powerpoint/2010/main" val="156089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CE79EBE0-98E3-CCFE-8BB9-04C726B36F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BC882C-9FC4-32D2-426A-DD85F9935415}"/>
              </a:ext>
            </a:extLst>
          </p:cNvPr>
          <p:cNvSpPr>
            <a:spLocks noGrp="1"/>
          </p:cNvSpPr>
          <p:nvPr>
            <p:ph type="title"/>
          </p:nvPr>
        </p:nvSpPr>
        <p:spPr>
          <a:xfrm>
            <a:off x="622335" y="2708804"/>
            <a:ext cx="2774103" cy="1440394"/>
          </a:xfrm>
          <a:noFill/>
          <a:ln>
            <a:solidFill>
              <a:schemeClr val="tx1"/>
            </a:solidFill>
          </a:ln>
        </p:spPr>
        <p:txBody>
          <a:bodyPr>
            <a:normAutofit fontScale="90000"/>
          </a:bodyPr>
          <a:lstStyle/>
          <a:p>
            <a:r>
              <a:rPr lang="en-GB" sz="2100" b="1" dirty="0">
                <a:solidFill>
                  <a:schemeClr val="tx1"/>
                </a:solidFill>
              </a:rPr>
              <a:t>the new ECC competence</a:t>
            </a:r>
            <a:br>
              <a:rPr lang="en-GB" sz="2100" b="1" dirty="0">
                <a:solidFill>
                  <a:schemeClr val="tx1"/>
                </a:solidFill>
              </a:rPr>
            </a:br>
            <a:r>
              <a:rPr lang="en-GB" sz="2100" b="1" cap="none" spc="0" dirty="0">
                <a:solidFill>
                  <a:schemeClr val="tx1"/>
                </a:solidFill>
              </a:rPr>
              <a:t>Inclusivity and cultural sensitivity</a:t>
            </a:r>
            <a:endParaRPr lang="en-GB" sz="2100" b="1" spc="0" dirty="0">
              <a:solidFill>
                <a:schemeClr val="tx1"/>
              </a:solidFill>
            </a:endParaRPr>
          </a:p>
        </p:txBody>
      </p:sp>
      <p:sp>
        <p:nvSpPr>
          <p:cNvPr id="8" name="Rectangle 7">
            <a:extLst>
              <a:ext uri="{FF2B5EF4-FFF2-40B4-BE49-F238E27FC236}">
                <a16:creationId xmlns:a16="http://schemas.microsoft.com/office/drawing/2014/main" id="{3D5764E9-464C-3DD7-0A98-3E7AFA2ED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9B86A88-8947-7BFF-2801-C9D888930610}"/>
              </a:ext>
            </a:extLst>
          </p:cNvPr>
          <p:cNvSpPr>
            <a:spLocks noGrp="1"/>
          </p:cNvSpPr>
          <p:nvPr>
            <p:ph idx="1"/>
          </p:nvPr>
        </p:nvSpPr>
        <p:spPr>
          <a:xfrm>
            <a:off x="4536886" y="476672"/>
            <a:ext cx="4056522" cy="6048672"/>
          </a:xfrm>
        </p:spPr>
        <p:txBody>
          <a:bodyPr anchor="ctr">
            <a:normAutofit fontScale="92500" lnSpcReduction="20000"/>
          </a:bodyPr>
          <a:lstStyle/>
          <a:p>
            <a:pPr marL="114300" indent="0">
              <a:buNone/>
            </a:pPr>
            <a:r>
              <a:rPr lang="en-GB" sz="2200" dirty="0">
                <a:solidFill>
                  <a:schemeClr val="bg1"/>
                </a:solidFill>
              </a:rPr>
              <a:t>You can support trainees to develop competencies in this area through:</a:t>
            </a:r>
          </a:p>
          <a:p>
            <a:pPr marL="114300" indent="0">
              <a:buNone/>
            </a:pPr>
            <a:endParaRPr lang="en-GB" dirty="0">
              <a:solidFill>
                <a:schemeClr val="bg1"/>
              </a:solidFill>
            </a:endParaRPr>
          </a:p>
          <a:p>
            <a:pPr marL="400050" indent="-285750"/>
            <a:r>
              <a:rPr lang="en-GB" dirty="0">
                <a:solidFill>
                  <a:schemeClr val="bg1"/>
                </a:solidFill>
              </a:rPr>
              <a:t>Modelling inclusivity and cultural sensitivity in your own practice</a:t>
            </a:r>
          </a:p>
          <a:p>
            <a:pPr marL="400050" indent="-285750"/>
            <a:r>
              <a:rPr lang="en-GB" dirty="0">
                <a:solidFill>
                  <a:schemeClr val="bg1"/>
                </a:solidFill>
              </a:rPr>
              <a:t>Making space for discussion on these areas of practice in supervision</a:t>
            </a:r>
          </a:p>
          <a:p>
            <a:pPr marL="400050" indent="-285750"/>
            <a:r>
              <a:rPr lang="en-GB" dirty="0">
                <a:solidFill>
                  <a:schemeClr val="bg1"/>
                </a:solidFill>
              </a:rPr>
              <a:t>Thinking early on, and throughout the placement, about similarity and difference between the two of you in the supervisory relationship</a:t>
            </a:r>
          </a:p>
          <a:p>
            <a:pPr marL="400050" indent="-285750"/>
            <a:r>
              <a:rPr lang="en-GB" dirty="0">
                <a:solidFill>
                  <a:schemeClr val="bg1"/>
                </a:solidFill>
              </a:rPr>
              <a:t>Being receptive to feedback from the trainee about their own observations</a:t>
            </a:r>
          </a:p>
          <a:p>
            <a:pPr marL="400050" indent="-285750"/>
            <a:r>
              <a:rPr lang="en-GB" dirty="0">
                <a:solidFill>
                  <a:schemeClr val="bg1"/>
                </a:solidFill>
              </a:rPr>
              <a:t>Cultivating an attitude of learning together, with humility</a:t>
            </a:r>
          </a:p>
          <a:p>
            <a:pPr marL="400050" indent="-285750"/>
            <a:r>
              <a:rPr lang="en-GB" dirty="0">
                <a:solidFill>
                  <a:schemeClr val="bg1"/>
                </a:solidFill>
              </a:rPr>
              <a:t>Observation and sensitive feedback on trainee activity</a:t>
            </a:r>
          </a:p>
          <a:p>
            <a:pPr marL="400050" indent="-285750"/>
            <a:r>
              <a:rPr lang="en-GB" dirty="0">
                <a:solidFill>
                  <a:schemeClr val="bg1"/>
                </a:solidFill>
              </a:rPr>
              <a:t>Noting the ways in which these competencies are threaded through - and interact with - all the others</a:t>
            </a:r>
          </a:p>
          <a:p>
            <a:pPr marL="400050" indent="-285750"/>
            <a:endParaRPr lang="en-GB" dirty="0">
              <a:solidFill>
                <a:schemeClr val="bg1"/>
              </a:solidFill>
            </a:endParaRPr>
          </a:p>
        </p:txBody>
      </p:sp>
    </p:spTree>
    <p:extLst>
      <p:ext uri="{BB962C8B-B14F-4D97-AF65-F5344CB8AC3E}">
        <p14:creationId xmlns:p14="http://schemas.microsoft.com/office/powerpoint/2010/main" val="405366814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Parcel">
  <a:themeElements>
    <a:clrScheme name="Custom 30">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8FC9F9"/>
      </a:hlink>
      <a:folHlink>
        <a:srgbClr val="738F97"/>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Parcel</Template>
  <TotalTime>1943</TotalTime>
  <Words>3831</Words>
  <Application>Microsoft Office PowerPoint</Application>
  <PresentationFormat>On-screen Show (4:3)</PresentationFormat>
  <Paragraphs>276</Paragraphs>
  <Slides>30</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Aptos</vt:lpstr>
      <vt:lpstr>Aptos Display</vt:lpstr>
      <vt:lpstr>Arial</vt:lpstr>
      <vt:lpstr>Calibri</vt:lpstr>
      <vt:lpstr>Symbol</vt:lpstr>
      <vt:lpstr>Times New Roman</vt:lpstr>
      <vt:lpstr>Wingdings</vt:lpstr>
      <vt:lpstr>ヒラギノ角ゴ Pro W3</vt:lpstr>
      <vt:lpstr>Parcel</vt:lpstr>
      <vt:lpstr>PowerPoint Presentation</vt:lpstr>
      <vt:lpstr>Placement paperwork revisions for 2024</vt:lpstr>
      <vt:lpstr>Overview of existing                  placement documents</vt:lpstr>
      <vt:lpstr>The Evaluation of Clinical Competence (ECC)</vt:lpstr>
      <vt:lpstr>Ecc</vt:lpstr>
      <vt:lpstr>Ecc 11 key competencies  </vt:lpstr>
      <vt:lpstr>Guidance on rating ecc competencies</vt:lpstr>
      <vt:lpstr>General guidance</vt:lpstr>
      <vt:lpstr>the new ECC competence Inclusivity and cultural sensitivity</vt:lpstr>
      <vt:lpstr>Clinical competence marking guidance</vt:lpstr>
      <vt:lpstr>Guiding principles</vt:lpstr>
      <vt:lpstr>the supervisory triad: Shared and unshared GRACES - example</vt:lpstr>
      <vt:lpstr>Examples of edi competencies</vt:lpstr>
      <vt:lpstr>Examples of edi competencies cont’d</vt:lpstr>
      <vt:lpstr>What do trainees  find helpful?</vt:lpstr>
      <vt:lpstr>PowerPoint Presentation</vt:lpstr>
      <vt:lpstr>PowerPoint Presentation</vt:lpstr>
      <vt:lpstr>Resources to support  supervision conversations about  (and the assessment of) inclusivity and cultural sensitivity</vt:lpstr>
      <vt:lpstr>Resources to support  conversations about ‘race’ and racism in intercultural supervision</vt:lpstr>
      <vt:lpstr>Resources to support  supervision conversations about neurodiversity</vt:lpstr>
      <vt:lpstr>conversations in supervision about sexuality and gender as a cultural difference</vt:lpstr>
      <vt:lpstr>The Practice Learning Portfolio (PLP)</vt:lpstr>
      <vt:lpstr>PLP</vt:lpstr>
      <vt:lpstr>the new PLP competence framework  Promoting equity,        diversity and inclusion</vt:lpstr>
      <vt:lpstr>PLP examples: Promoting equity,        diversity and inclusion</vt:lpstr>
      <vt:lpstr>The Practice Learning Feedback Form</vt:lpstr>
      <vt:lpstr>New additions to the feedback form</vt:lpstr>
      <vt:lpstr>Supervisor workshop on the new EDI competencies</vt:lpstr>
      <vt:lpstr>For your information</vt:lpstr>
      <vt:lpstr>Feedback please!</vt:lpstr>
    </vt:vector>
  </TitlesOfParts>
  <Company>Canterbury Christ Church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BPS Accreditation: Revised criteria for Clinical Psychology Training Programmes</dc:title>
  <dc:creator>Griffiths, Maria (maria.griffiths@canterbury.ac.uk)</dc:creator>
  <cp:lastModifiedBy>Maria Griffiths</cp:lastModifiedBy>
  <cp:revision>50</cp:revision>
  <dcterms:created xsi:type="dcterms:W3CDTF">2016-11-30T15:09:32Z</dcterms:created>
  <dcterms:modified xsi:type="dcterms:W3CDTF">2024-11-14T17:55:44Z</dcterms:modified>
</cp:coreProperties>
</file>